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5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DC1D9-7BE6-4ECB-A432-1F183759EBD8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9FFB2-42CE-4566-BB1B-158D97EF1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863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FFB2-42CE-4566-BB1B-158D97EF152D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FFB2-42CE-4566-BB1B-158D97EF152D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FFB2-42CE-4566-BB1B-158D97EF152D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FFB2-42CE-4566-BB1B-158D97EF152D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FFB2-42CE-4566-BB1B-158D97EF152D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FFB2-42CE-4566-BB1B-158D97EF152D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FFB2-42CE-4566-BB1B-158D97EF152D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FFB2-42CE-4566-BB1B-158D97EF152D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FFB2-42CE-4566-BB1B-158D97EF152D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FFB2-42CE-4566-BB1B-158D97EF152D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FFB2-42CE-4566-BB1B-158D97EF152D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FFB2-42CE-4566-BB1B-158D97EF152D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FFB2-42CE-4566-BB1B-158D97EF152D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FFB2-42CE-4566-BB1B-158D97EF152D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FFB2-42CE-4566-BB1B-158D97EF152D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FFB2-42CE-4566-BB1B-158D97EF152D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FFB2-42CE-4566-BB1B-158D97EF152D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FFB2-42CE-4566-BB1B-158D97EF152D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FFB2-42CE-4566-BB1B-158D97EF152D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83DB-EE1E-42D8-853F-BC4E9E921018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7418-4EED-4BB8-84D3-250421B9AF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83DB-EE1E-42D8-853F-BC4E9E921018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7418-4EED-4BB8-84D3-250421B9AF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83DB-EE1E-42D8-853F-BC4E9E921018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7418-4EED-4BB8-84D3-250421B9AF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83DB-EE1E-42D8-853F-BC4E9E921018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7418-4EED-4BB8-84D3-250421B9AF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83DB-EE1E-42D8-853F-BC4E9E921018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7418-4EED-4BB8-84D3-250421B9AF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83DB-EE1E-42D8-853F-BC4E9E921018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7418-4EED-4BB8-84D3-250421B9AF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83DB-EE1E-42D8-853F-BC4E9E921018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7418-4EED-4BB8-84D3-250421B9AF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83DB-EE1E-42D8-853F-BC4E9E921018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7418-4EED-4BB8-84D3-250421B9AF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83DB-EE1E-42D8-853F-BC4E9E921018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7418-4EED-4BB8-84D3-250421B9AF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83DB-EE1E-42D8-853F-BC4E9E921018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7418-4EED-4BB8-84D3-250421B9AF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83DB-EE1E-42D8-853F-BC4E9E921018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7418-4EED-4BB8-84D3-250421B9AF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83DB-EE1E-42D8-853F-BC4E9E921018}" type="datetimeFigureOut">
              <a:rPr lang="en-US" smtClean="0"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97418-4EED-4BB8-84D3-250421B9AF9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Gungsuh" pitchFamily="18" charset="-127"/>
                <a:ea typeface="Gungsuh" pitchFamily="18" charset="-127"/>
              </a:rPr>
              <a:t>CERAMICS I</a:t>
            </a:r>
            <a:endParaRPr lang="en-US" b="1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Gungsuh" pitchFamily="18" charset="-127"/>
                <a:ea typeface="Gungsuh" pitchFamily="18" charset="-127"/>
              </a:rPr>
              <a:t>Introduction</a:t>
            </a:r>
            <a:endParaRPr lang="en-US" b="1" dirty="0">
              <a:solidFill>
                <a:schemeClr val="tx1"/>
              </a:solidFill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>
                <a:latin typeface="Gungsuh" pitchFamily="18" charset="-127"/>
                <a:ea typeface="Gungsuh" pitchFamily="18" charset="-127"/>
              </a:rPr>
              <a:t>Stoneware clays 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are dense and hard when fired, and much stronger than earthenware.  They are available in a number of colors ranging from white to brown.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39938" name="Picture 2" descr="https://encrypted-tbn0.gstatic.com/images?q=tbn:ANd9GcRHY_FUYKaRM9LhU11grIQ04tV7jrrVwZfqJ6f-B452ES_OQIG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609600"/>
            <a:ext cx="3429000" cy="2362200"/>
          </a:xfrm>
          <a:prstGeom prst="rect">
            <a:avLst/>
          </a:prstGeom>
          <a:noFill/>
        </p:spPr>
      </p:pic>
      <p:pic>
        <p:nvPicPr>
          <p:cNvPr id="39940" name="Picture 4" descr="https://encrypted-tbn2.gstatic.com/images?q=tbn:ANd9GcSESR0floFhx9ZQAl-b5vknQxyWTMr1nJrhdVKSeRJukv0nunjZb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429000"/>
            <a:ext cx="34290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0" y="609600"/>
            <a:ext cx="4038600" cy="5516563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>
                <a:latin typeface="Gungsuh" pitchFamily="18" charset="-127"/>
                <a:ea typeface="Gungsuh" pitchFamily="18" charset="-127"/>
              </a:rPr>
              <a:t>Porcelain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 is the whitest and purest of all clays and is capable of being fired at very high temperatures.  Pots made with porcelain can remain unglazed to show their translucency.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41986" name="Picture 2" descr="https://encrypted-tbn3.gstatic.com/images?q=tbn:ANd9GcTrZxnx0du3_5ZgbHeqWpY1PxQkCLlxa3xZQR2xzlQJIYao4SdOZ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990600"/>
            <a:ext cx="4572000" cy="3676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ungsuh" pitchFamily="18" charset="-127"/>
                <a:ea typeface="Gungsuh" pitchFamily="18" charset="-127"/>
              </a:rPr>
              <a:t>Working with Clay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3528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latin typeface="Gungsuh" pitchFamily="18" charset="-127"/>
                <a:ea typeface="Gungsuh" pitchFamily="18" charset="-127"/>
              </a:rPr>
              <a:t>Reclaiming clay </a:t>
            </a:r>
            <a:r>
              <a:rPr lang="en-US" dirty="0">
                <a:latin typeface="Gungsuh" pitchFamily="18" charset="-127"/>
                <a:ea typeface="Gungsuh" pitchFamily="18" charset="-127"/>
              </a:rPr>
              <a:t>U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ntil it is fired clay can be reprocessed over and over again</a:t>
            </a:r>
            <a:r>
              <a:rPr lang="en-US" dirty="0">
                <a:latin typeface="Gungsuh" pitchFamily="18" charset="-127"/>
                <a:ea typeface="Gungsuh" pitchFamily="18" charset="-127"/>
              </a:rPr>
              <a:t>.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 It can be made back into a workable body.  Clay never needs to be wasted.</a:t>
            </a:r>
            <a:endParaRPr lang="en-US" b="1" u="sng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4724400"/>
            <a:ext cx="4038600" cy="160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Gungsuh" pitchFamily="18" charset="-127"/>
                <a:ea typeface="Gungsuh" pitchFamily="18" charset="-127"/>
              </a:rPr>
              <a:t>Dried clay is broken into pieces and covered in warm water.  It sits overnight and is worked back into blocks of clay.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34" name="AutoShape 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36" name="AutoShape 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38" name="AutoShape 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40" name="AutoShape 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42" name="AutoShape 1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44" name="AutoShape 1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46" name="AutoShape 1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48" name="AutoShape 1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50" name="AutoShape 1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52" name="AutoShape 2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54" name="AutoShape 2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56" name="AutoShape 2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58" name="AutoShape 2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60" name="AutoShape 2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62" name="AutoShape 3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64" name="AutoShape 3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66" name="AutoShape 3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68" name="AutoShape 3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70" name="AutoShape 3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72" name="AutoShape 4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74" name="AutoShape 4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76" name="AutoShape 4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78" name="AutoShape 4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80" name="AutoShape 4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82" name="AutoShape 5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84" name="AutoShape 5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86" name="AutoShape 5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88" name="AutoShape 5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90" name="AutoShape 5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92" name="AutoShape 6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94" name="AutoShape 6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96" name="AutoShape 6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098" name="AutoShape 6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00" name="AutoShape 6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02" name="AutoShape 7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04" name="AutoShape 7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06" name="AutoShape 7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08" name="AutoShape 7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10" name="AutoShape 7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12" name="AutoShape 8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14" name="AutoShape 8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16" name="AutoShape 8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18" name="AutoShape 8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20" name="AutoShape 8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22" name="AutoShape 9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24" name="AutoShape 9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26" name="AutoShape 9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28" name="AutoShape 9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30" name="AutoShape 9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32" name="AutoShape 10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34" name="AutoShape 10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36" name="AutoShape 10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38" name="AutoShape 10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40" name="AutoShape 10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42" name="AutoShape 11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44" name="AutoShape 11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46" name="AutoShape 11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48" name="AutoShape 11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50" name="AutoShape 11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52" name="AutoShape 12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54" name="AutoShape 12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56" name="AutoShape 12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58" name="AutoShape 12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60" name="AutoShape 12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62" name="AutoShape 13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64" name="AutoShape 13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66" name="AutoShape 13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68" name="AutoShape 13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70" name="AutoShape 13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72" name="AutoShape 14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74" name="AutoShape 14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76" name="AutoShape 14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78" name="AutoShape 14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80" name="AutoShape 14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82" name="AutoShape 15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84" name="AutoShape 15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86" name="AutoShape 15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88" name="AutoShape 15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90" name="AutoShape 15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92" name="AutoShape 16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94" name="AutoShape 16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96" name="AutoShape 16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198" name="AutoShape 16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00" name="AutoShape 16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02" name="AutoShape 17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04" name="AutoShape 17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06" name="AutoShape 17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08" name="AutoShape 17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10" name="AutoShape 17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12" name="AutoShape 18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14" name="AutoShape 18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16" name="AutoShape 18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18" name="AutoShape 18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20" name="AutoShape 18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22" name="AutoShape 19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24" name="AutoShape 19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26" name="AutoShape 19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28" name="AutoShape 19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30" name="AutoShape 19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32" name="AutoShape 20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34" name="AutoShape 20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36" name="AutoShape 20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38" name="AutoShape 20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40" name="AutoShape 20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42" name="AutoShape 21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44" name="AutoShape 21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46" name="AutoShape 21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48" name="AutoShape 21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50" name="AutoShape 21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52" name="AutoShape 22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54" name="AutoShape 22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56" name="AutoShape 22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58" name="AutoShape 22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60" name="AutoShape 22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62" name="AutoShape 23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64" name="AutoShape 23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66" name="AutoShape 23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68" name="AutoShape 23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70" name="AutoShape 23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72" name="AutoShape 24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74" name="AutoShape 24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76" name="AutoShape 24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78" name="AutoShape 24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80" name="AutoShape 24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82" name="AutoShape 25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84" name="AutoShape 25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86" name="AutoShape 25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88" name="AutoShape 25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90" name="AutoShape 25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92" name="AutoShape 26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94" name="AutoShape 26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96" name="AutoShape 26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298" name="AutoShape 26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00" name="AutoShape 26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02" name="AutoShape 27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04" name="AutoShape 27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06" name="AutoShape 27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08" name="AutoShape 27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10" name="AutoShape 27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12" name="AutoShape 28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14" name="AutoShape 28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16" name="AutoShape 28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18" name="AutoShape 28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20" name="AutoShape 28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22" name="AutoShape 29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24" name="AutoShape 29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26" name="AutoShape 29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28" name="AutoShape 29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30" name="AutoShape 29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32" name="AutoShape 30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34" name="AutoShape 30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36" name="AutoShape 30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38" name="AutoShape 30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40" name="AutoShape 30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42" name="AutoShape 31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44" name="AutoShape 31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46" name="AutoShape 31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48" name="AutoShape 31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50" name="AutoShape 31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52" name="AutoShape 320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54" name="AutoShape 322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56" name="AutoShape 324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58" name="AutoShape 326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60" name="AutoShape 328" descr="data:image/jpeg;base64,/9j/4AAQSkZJRgABAQAAAQABAAD/2wCEAAkGBxQTEhQUExQWFhQWFRUXFxYWGBUYFxoYHBcXFxcXGBUYHCggGBwlHBQUITEiJSkrLi4uFx8zODMsNygtLisBCgoKDg0OGhAQGiwkICQsLCwsLCwsLCwsLCwsLCwsLCwsLCwsLCwsLCwsLCwsLCwsLCwsLCwsLCwsLCwsLCwsLP/AABEIAMIBAwMBIgACEQEDEQH/xAAcAAABBQEBAQAAAAAAAAAAAAAEAAIDBQYBBwj/xABAEAABAwIDBQUHAwMCBAcAAAABAAIRAyEEEjEFQVFhcQYTIoGRMkKhscHR8BRS4SNichXxB4KS0hY0Q1ODssL/xAAaAQADAQEBAQAAAAAAAAAAAAAAAQIDBAUG/8QALREAAgIBAwMCBQMFAAAAAAAAAAECEQMSITEEQVEykRQiQmFxE6GxM1KBweH/2gAMAwEAAhEDEQA/ADeymCdJLvYEWjU7uoC0pdxTKFMAADQW4X3lNqa6qQJC+fJEYGwPMoN7+COYQ1o6I4AIFQDXTiiGESI3qvnMFNRfcKk1RL5DqiLebj83INtwinu38FLZdEzoA011suEW0hCioZzaKd1fML6WQI7Tqxqi6VWN6rnVwNdE1jwZyzbyUpjZY1wHAluoBkcbLz7a5qiqczMoMkHjfctnRqGRyTcVhm1JnWAL6Wk6eame5EoakYRjDOqttkUqeaX7oMcVY1ezwdJa7L5SE7Zmz2szSc07oiNZURtMj9Np2TPxxMEC02gaemiscHjW1LOsdx49VRYigRekbA3abx58EnYsmJ9P5XQmUX2KoRuQ7XQiMDjw8ZSb8dx6puIpQquyiN0EEH2XWXnlHsrUO0Kr8oy02h1Mu9kyCS8cCMpEcSt6HwY3LvI8CAeREFTLjYLaMVtzvv01c2EMykzfxeGw36pmxatTD4enTyPf3bWgtb7XOANYlF9qxFNlKQDUr02xPOb8dyse0e0MuHqnI3vDRdDgS0/t1HOfgueOSV7iUnSMN2M247v8S403l1ao5xeRYNbYC+/dCp9p4Wri9oPBqNblhxdezQRAFvaiF6H2QwTaOCpBo90OqOmYc65JbFmkp3Zlre+xVZzGuFSqKeYiRlYIJHrryVfqeR6+TEdtMJQe7CsY2HvqBrnSXSy2YmTc3BUvbbtmzEYd1Cm4kNgC4iIiW23CQtYcBTr45wyN7vD0rwIBe4zeN+WfRed9otm0XYtjKNMMBc5xA0yA2B8gfVUsllRph+zgBQpAGRkbfy+8pVCpyABDRAFgBpCExVUNaSdAJUmrMp2sxUuDBu18/wCPms0NUXtCvne5x4oULZGDEXJJqSYH0jTqR1TwZULFIy5SsZPh2auO78CTH5pJTnN3D149U2np5qWMcw3EafVTMqEOhQilGm+6mYAb8fgd6ZJa4dwIAkDqpHAiQUBQuIOo+IReZZs0OgcRfnp1hS95u9UwgROvJdw7Zbm46KHJgkPIB6LjMOJtK7TYoquLDYF5KnVRVExIbJnyUmaGibSq5uOJuG+f+6iNRxmSZ4IV8ktrsW3eOdYHKBrFyUDiX92ZIJ3aqClisrgDEHfPl9kVUZM3m2/7qlKhPcEZWg528gRw/hOxdKm4TcXBkCR5KOnRLTyM2vcKbHOIAA08lon4M68kGDIHhddW1HFNiKl+f3VPRdcDfqDZSVXRbf8ARUnQINr0ovFiotbKDD4/KIfdnHe3+EbWpiJFwb8vIq+QMh2zwjjUwlUkd1SqzUMRBPsPJjSbciQm9qsQ2rSaacRWLacC8OzS4tPAhaKu0OaWPaHMcCHNNwQdRCxXaoBuLwlIQynmNQR4bRAHAiQQPRY5YN7oC7q7VGGpPeB4adM+AizhGhKB7NYo/pKcCHOBeb8Zdm5WKzvavbYbTdRa2Q+Wlx9sX0jhoQRKJxuPr0dmse0BmUNZlLSHOaSGN1u067rysnHhC0bItuy20nHBVa5aM1StVLncLBrPzmstSdmqvfwGQfX85q0xeCqYHZ+RzsznS+BIa0WOSNPaIvKpdnn+kwnVwzHz/AqS8GuPuwl7ln+1GKy04/d8h+AK5qPWJ7TYrNVibC33+PyVwW45MpnrhS1KTitjMakkkgD6QAtbzRGHYACTuUoaDDWiOupUhwg9546BKhtgjTKdTHBEFlMbyfgkKjAbD6pUFkLqseS62qR7phFZuCr8S4uNtUEh9PECxggjfu5iQjmv3hUdNo94+Q1Vzsp7TMGR5yOqmi0Pq2GYefJNw2J/pw22nD84ourRLTIuN4/NVV7RweYTTtxbvj+37LNxKs7U2k5pyuIyu4QPOyCfVkWIdI1/lV2QOeASQNCYny+CKfSDBDDYc5+nVZTdLYIpvkVOrLvaIGvKfmES+oZk+IxaCqDvPEQPF0uisFVMh/u8914Mg6FCyPuJosw+YJ9ArnD15bHT/dUziJBaRfz9Ny4cXleN8cN/5dJP7hwXNV6CqVIGR2h0PA8CpsNXDxI8wh8ZTkELSLExo8JH5dPedShab5bE6RB6fwn4h/gJ5LVMkdMiDofz6qXC4s07Ey3eD8xwKrKdeCOBUlR14VkmgdTDhmbcKo2lsijXLO/ph/duzNmRB6jcbSNLDgu0sS5rQ5u6xB0jdKsqNRtVsjXeN4+45q07QHnu3MN3mMoNHgbTL6mQmRYw2LW0TtuVjWfhqFUyw1c5FyS1omDe4Nwr3buCayoa0XLBTJ4XkH6eYWSw+Pz42s5zQO7AY3kTc/VckotSYv8ASKz/AIh16r8TAqZmuAa1o0iMxbz3mfLcodmscykA72hznp9E/GOD6xqHW8Hqm1H2VX2N0qRDj8TkY53AfHcsBiauZxOpK0PabGWDB1P0+PyWYBWsVsTLkcFwlcJTZVkjlxclJAH1PiMM8QYv9PNQiq1p8VMz1H1VuXW8RzcoEIDE0WO9kkcjJH3UjoYMdTNspn80XalNhvmAKBq4Ui8W4jRRNBCGx0WQoEJgeBu+6HoVDOpRjQCZSTE0DnI7iFJhaZYZa7lHHqpKmFBQ7sKRo5FhRf4baIjx+X2UneU3XaYKzra0GDuUwxIKm2MNx+DD7tjN1EFY7tPtqnh8rHA53EeFzTlLd5neN1uK0XegaSE3EUWVQA9odFxMGDyWM4J7lxnQLs/aNKpSDmNyg+7Eeh3jmqmvXZTqZWAd5WN3E2EC5PIKDblLGUjNHLVpzcWa5g4kRccwfJUGKxDsneVIn2SRuaJcft5rBxd7mupM0mPxdJhysqHvtQ1kOHV4NgOdihcPtGu57Q9rADva6PMRKodnbRw9Zrg9r6d71GjK13WR8irhu0abop0XPkNnxC2XSZ4IdoWzJf8AxE/D1jLD3cgEn5j4wtxRqNqNa5tw4Ag9RZYhvd1abmVCHEOMg6co9dVfdmHFtLu4yhlmiQZbuPzVY2rJmglxgkc7dUtoGAQk8Zj5yosb7JJuumJiwN4s08Ap31Jb1QVYwOUJ9OY8vstSAzCvmW8U+lXc2DJmBf6IPPHwRDzNxv3ddU0AfioqsLXWJb9Ny8xwGEqU/wBQ+oYqZ3tLRYGLZr8YsvQqtSVge3+IMFrCc0iwkHQCJUy3RX2KfBVy9uYiJJjoliKihwNE02kF2YTInUcQh9pVsrCVmluatmZ2pic7yfTpuQkJOuU1xW5kcK5K5KSAOpLkJIA+pv1Ja7eWeQIRFN7XW3+k8+qEp0w606pjiQdYIWakaSiHOpuaZaeoO9R9y1+7K7gPsm09oTZ3qPsiqlNrt14BGoMbjHBWlZD2AKmFc3mOX1GoXaNVEig/rzBQ1RocfF4TeSB/9hv66pqImxYzalNo1QVfawaJtHFV+29lVGCcuemffYZA6jUfJADBgtbLtDB18votP04mbnIs/wDUQ4zx4fUJ36mxM2VDXwMO8L4O8b4RppOc0VGmTo7gY+Cl40uAU2T/AOou4SN0JzdrARIcL8DCEp1skFzYB15Hp9Qp37U8IluukaH1slovsPWWlHaTHaG6D2g1jXCabC0mYLRZw3/FMdtFjDqC48AY8zGi67bl3NLGuZ/jMnzssp9O3wVHMkU3aHB0zke0AAktPXUW9UPSADmOkQ0ERxO4dLrU7T2B3uHJZqC12UbunkTZUH6JrGOcfFlaTGgXFOLi6Z0xkmthYjuiJ7thdzaDdPwOKdlLAJAkk6QDz3KvwU1HZRPEwCUficNUYIDHQN4g+ZyqaZRpdmEuY298o+xTsbIAEST+XTNlOHdNLd7R/I9VLXz+6u3HwjmkA1aR3jgPJIeaeS/e3zTXPjjK1IOEadU+k+HEKMvHsypN6YIIJsV5n2krTinNm4Jd5DRelu0XmOLqHO4vZqSZi9zOqWnUh6qIKjrLPdoMRo3zKujUG/TiFWY7YweS4VIn9wkeoKSxtDc0zNjRMKs8RsaqNAHDkfoUBUw7m6tI8lVBZEkkpcLAdJ0CBoc2lySRTqwSU7mtI+lH1g0FxIAHBBPxRcDUdDGH2ZsSBvKq8TixBq1jDGiW0yd37ncvmsD2j7RPxDiAclM6i8ugWkfTRdHT9I5/NLZfyc2fqVF6Y7v+C72/20F2YfxHe4+yOnH5LKU9sV21RWFV/ejRxJ0/bB1by0VcDP2UzGcV68McVGuF4POlJ3fc9P2B/wASmEBuJZkO97AXMPMt9pvlK2dLFUsQ0OpuDgRYi8jkV4E0qz2P2hqYezD4CZynjxB3FYZejjLeGxrDqGvUeyAPpG0x8CuuZSqiHMGbiLGOXFZ7YPbanWGV1iIn+W/aVpWta4BzCCDoZt6rzpRcXTOtNSVoz+O7Nmc1F2cD3TZ/kTYn0VXgapY403tc0zMEXB5jhzW0/UkWeIO5ykfle0Zw12sSBbz5pXsGkyL6Im0uHLhOnNCPwdSg7MAH0zqw6dROi136ekNGgGZ1PzGiEr1qTXZahyzpNvME+1qpbCjNUBTc6aYfeQd4Foi+iNwYptflIIiI3EbpPI/VWeJ7OMy56brHVwkA8zG9DYbY+WoyA6o6bZnENA+yHINJY1sWaRkBxsPC1sz14LN9stkl7f1FIOA/9Rn/AOwPn68VrjTvEDgY18lDQnO7MLZYi5lS0pqmPeLtHmmydvOw7rjMw6jQ9QVuqO0aLmCox0gjz6FZ/F9ji/EujwUbOka31Y38sCFpdn7OZQblpNDRvOpPMk3K5pY6N1Ml2RTc+nmylsudAII3wNeisGYVw4eZTBVJ3pjnlaxVKiGFnBf3D4/RDV8GeAPT+UwVTxTDWO4qthDKmzp9264zAkES0xK6+u4b1xtV51NuG/yTAbiqdjGscd+4LA1jjmR32HbVEXLS0+f4F6EKfmhK7VOquB6UzzmtjaMkVKD2WjxMcPiNd6BcaDvYqAef1XpD6Q4IDFbGov8AapMPVon1TWRk6DAPwrokX6fwga1Ny3FfspQ1aHMP9jnD4aICt2WPu1nA/wBwDvlCrWg0sxFajOrQUI7DN3WWwxHZysNDTd/1N+6rMRsWsNacjkQf5StDpmf7jr8ElYuwD/8A23/9J+ySNgtmw7S7X7zwycsz/kdxPDkFmHN9VPisQXOn0T6dGPEeq9+fyo8mCGYfDbyu94GumAddQCPQprnk77flgh61SOvD7rJxtVI0Tp7Br6rSJyt8pHyKE7wFwDWiTxJjqUIKhN/LqeCOqUxSkTLyPEeA/aPr5Lys0p4paYzfuz0McYzVuKDKu0WspinTbDg4O72YdI4AeyL6K32J2yfTIDzlNhnA8J5Pbp5j+Viu/E/dcfUXOrTNHTR7xsztBTrgB3gf7p90/wCLtPIo2tjKjHgOaXARe0R856heGbH2u9vhu5ovlm3UcCt9sftEHN7t+Z7CIIJ8bRvidRYW0WikQ4myp49j2yyHNgzYyEzGsGUF2V1MwYIsOd9Oqo6uGNICtQILNJbJ8ng6FWOHxrao8Jy1QPZN2u5CbcdUyQnAuaDFN2UftBlvHTf5yVZVaDyQKUAe8Jv/AMp0hZ7DmnJzUw0g3LDGnFti1XFBzWHwnWDBd8vVKmConxLnUiaj2uNxaOAjdpoFHQxf6hptyIEhzehF4UuM24xsZgTA6x5Sof8AVXO9gGDwtPoplJrsWo33HfpXMEEk/lk2oxdp5na+icKV+PJSm3ux1Ww5jbJj2qQuTO+CoRE1k9E91OFw4kXAuQNP5Wd252ro0ZAOepuaLgcZM9VcMcpvZEymo8mgpU5JJjz0CZiMRTZJc8W1K8y2j2xrVC7KQwWgC5nqdFQYnHVX+09x6krtj0ca3bf4Od55fj8nrFftVhW+/PQfVVz+2eGJiT18MfNeXOYeKidSW3wWNfS/cz+In/d+x6qe0uHPvfFv3XGdocObd56g/OF5S6mUwghZy6TGvpfuWs8/K9j2OnXY/wBh7XdCD8E17F5AzEvGhKtdn9qK1MiXEt4Ez81zy6SP0y90arPLuvY9De1CVqSqcL2vY6A8eYt6g/dXFHEMqCWOB5b/ADC554Jw3a28m0MsZbICNNJFkckliaGIw1AEyTACttiYehWq5a9VrGDRs5S87pdoB5yoH0QxgPny/NypGhz3hrRN4J3DmTuC97qGpRbuvueTh2a2s9brdncIRLaNMgb2iPksZ2mw1OgQH4fvKZEB+Yte08JAuOqm7IbS7ivVwwdmpmnnm9nCGmIsAZ+CP2m9tVpabg9PVfOSySjL1M9lRi1wjDvrYMQWGu1wmGuDDB45pE9YVe5wmcxy8YRm1NlFrp3A/BWGz8K2LiVo5Lm7ISfBWU9oUm6yfJTMxOFqWMtPMW9UZtDDUKYzOFpiAJPUQgMLshuILnMlrGxlLh7R36bkk09xu+Bv6dtKs0NILXQJmdefVXTMPF0F+mZRpkPNwJH8FHDGS2kY9toJ4AkaJNt8Ai02T2iGHqAOqtYT+6cjuTj7vU25rZYjZ7KzM7Wim83gEZT/AIubI36iQvO34WmZLmAzxv8ANWGydpvw7hAlm9mg8o0VxyrhkuFmlq1spyYhhdaBUm8DTxD2tefVJ2GeSDTfnbFiSDA5t1B0U2H7QUMQMhA0ux8R68ealfsZpg0nOZym24+1vGhXQmYtDf0ZbMeIDXcZ3kcRyWupMDabbey0cOF1k6LarXSTOkzpbTXforbauLqim3KIZbMR71pgHdpCOQTonbtBgnM7eeYTK+06bdHT5hUIoucLnIANbmN8W333oVlMfKw0gfnxRKKQRlZenac6CV1hkEu37hwQWGbYE+Q4/ZVHa7b7aTHUmPms4QcvuA6yRoYtGt5RCDk6QSkkrZVdqu1DiXUaJy0x4XOHvHeAeA0WMc4lTNZJjTnuC73N7X58ea9JqOONHIm5yIqdIwTFtJ3eqdCJbTMRJjWN08YT24U8El1qgqSG+mcnbYEWJhYrE4M8E04QqX18n2KXSoq3AqIlWdTClDVMOhdb5QfD1wBOKYVPUpFB1mlKeeDQ445IcQicPtF7Igm35Y6hBB/FOBlZqfeLG4+TVUe1bsok3i8tB+MpLLiiToD6FJK4+F7Bpflmv2mbxuhUlfa73tDZgDRrYAHkFb40iXHp8SSVlMV4XHgSujrcN40/Bj0uT5maLY+LZRYT3ZdUePE4vcBE2Aa2Pmi2459UhtJgz/tBJJ5y42hUZqQB0CsKWELWiTcwTHwE8vmvElBcnqRk+AnE4p7Xd3UZINnObDg2bEEtJgqatgCx0AyIkHiFHQpKyp4E1opuqOA8piLiToPssnsWVOzv6rzE206DeroMgQNEfg8BTpNhg6k6lAbZ2hSo3cfEdGC7jzjd5oe72EDYl4Y0ucYA3qrp4TvxnJLWuIIAOoBkOI0BlNZhauKdmeMrBo0adSd5Vm2iGNc0Gw9niPuq4/IuRjYBhzvX8sh6lKsbS1o4i5Prom4yhniSQR6hQ1RX9yoCP7mj5hCQM7jaD2tZUk5mG5bY5Tr9Fotj9oYDA4gAxDxoeGZu48wR0WRaMQ54a9xM7hAHwRdfBGm3wDPPtA3Ea2boFopOPclqz0+ji82hE8J8J/xO5XVPDs7uM1uEE+WttF4ts7btei4ClSJaNWluRpHX3eq9B2Z2ywzWAVS+m8gWyl0GI1aDI9F1Y05bo550i02lTs3K237rnd6IQOEZTGkWt8dSmu7VYd05HucBMjIYngA4CfVUWO7TMAJptOcaF2UBpN9BMlVGDnLSiXLSrY7tTt11I91SMPAGdw1bazG8HcTu9ViLk3T6lYkkkkkkkzvJ39VrOxmww4uxFVjntYC5jAJzum1uAM8rX4HrbWJUjGnLdlbszs8+pGcim0x4nNcQAdC6Bad0rYDsXQw1Wg2q81S6oyQRlZkMg21sY370ds+u/uKrzTPd1JziSTJsHSbnd6K6x4p4ptDN4XtLQeNx/wBwC55PVuzZKiLa+y6NNmKFKmxn9BgAaAPecDPPmsGzZ69B2zs92es4Olppsn86j4rLimspmkSndgQonYJXbqaifTUWXRRvwSErbPWgfTUFSkgKMvX2eq7EYBbCpTQlbDAoEYivhSEJdptuWxxGBVRi9npptCaKcV3fuPqV1PdhTKSrWidJrsS2A8cQPnCzW0aO/mtbj6MGf3Ajz4eqoMbSlp8l72WOvGzycT0zKsYgHS6MwGNDT4jbhBlVWF8LyIO+eiumYVjYc6HDUN49Y3L5ua3o9qL7mt2fSY4AtvKt8Hs+8zELN0+0tJumGa0xHhefkQpaXa5xLWU6Zk2AzNud18tlzPG7NtSBe0Palwc6jQb4wS1z3DQ7w1u88yo+zOxBW/rVHg3OcvNwRrJOiuK+yG1aneksJjxGmGkTvl/vEaabl139AFzXNG8jI2D5iD5p6klSFXdh+LcxwDKFNzWt1qOtmP8AazUAcSLocbPaBBAJO+IRGAxra7M7PMToU/Q8YWUm73KSKDHYTJF5n1VWMSRULN0SOu9WtTaOHq1XOc8w3whuUhsA3OYe1J+SHxm3aDLUm5jyEfytEnxRNiEtaahbLRA4G/7eJ0RAxbAzOHsDTvfNj081W4XaFasfG0Bgvw6R6pztnU2PzvuRcN3A9N5+S2xdPLI6/czyZlBWcLapOeo5pA9holoj9xHFVoxEvOaZNmnzUu0doEkgdD9uv50EovuJ3zB4DQn6eq9CbjjhojwcsU5S1SNDs+p4baaellX1qk3/AHEny3LuGxkioBaGEj5GfO6iqHTgGwq6TZSkLPu0gnZGC72oBum54DefRe/bCwtKnRzUocC0Dw7mtEBo32A9ZO9eJ7CowDzgH5x6x6L0HsdtZ1JxpE+F+nJ27109FnKdyLjHYuqWPptoVm5fCXOAO4zdvxn0S2pgBVpUq9GMwAzCYJ0t1B3JtHHA06jX0/C55AtuOnxRFRrWUgW2qZYvoTFvpdJ7lIBxVR9Nj+8cJeMoaDJGtiqGE+rm96Z5iN89TqmrKTs0SGEKNwUpTHKBg7mKCoxFuULwgaAnsUFRiNqNUDwmDAajEJWoAqye1QvYgkpH4G6StSxJMC22js7wkC7SZBtY8DwWRxNCHOBC1GC28WmKsEHV0SD/AJj6j4InG4CjW8TDln3hdn8evkvaxdRGR5WTDKLMb2f2SHOruIkgCOhkn5fBUuIxeYiALWAAAtuFhfqVsKtGvh+9dSb3gLCMlMB8vtBMDNYZrReQq7Z+xGsEPaO+94zpvgDdaNy8bqVoyyb47HpYZaoKjPNw7zrb5orD4C60dLYp13KwobKDRouVzN1Ei2K8tYW+ihxuEdVtmgH5LmJ2gWOLKdos46eQRWExPeXEToY46/VZu+S9uCvx7HYUtrUh4R4XsFgW8VW4nbNXFHL7FMnRvDgTvWnxTQWkO0j4KhwGCFMSTMftH10W2LFOfETKeSMeWDYvYbR4mE3b7O4Heeah2Ps+rm9kZCdXC/8Ay7z8ld1NpsAjcLxMn1i3oqTGbZcTrpuGsc3fRdmLpq9bv7f9OeeZv0lhtXEtZAY6IF4iZ6iw3KixOOLogmwifsPqhatUu19ExrSTAuSuqTUY1wvBlFW77kjL74ABJPAfdQiuXOnyA4AaBR4jFe4w+H3j+4/ZKiFwzlqZ0xVIsaVSL8oVo9wJsLWHylVdGiYkjdZW7Y8NraiF1dP/AE5GGb1o0ezWQ0K1o7lV4Q2HRWNJy5WdES8w23KjZDoeDxF/VWVXbVKoGZgQ4WPAfdZjMnNcjWx6S72s9hDSx2YSfKFXSogV2VLdjQ4lccOK5KbKQHCoXqRxUbigaIXBQvCncVE5MYO8KNwUzwonoEyEtSTikiyaKrFVlU4glt2uLTyJHwReJqKpxFeUKTTtCq+Q7A9p6lM6Nd1EE+YVnT7UZjLs3MEZmjkCse5ca8hbx6mf1GTwx7I3NTtHTI8NQsJ3FsgfdAntHUJI71uUb8uvQQs2MRx9V0vC6oaJLiL/AMGMlJPl+5d1totN5BJ1IYE+ntQNHhkTrZrfz1VBPNcIV6fCS/CFt3b9y5r7YJESAOQDj6oOvtIniTxJ+gQJcAm5wl8vdjp9kSVapOp8goSUi6dydUhntmP7Rd38eaieWC4KUGxtNpcbbtSdAOJO5RYnFCMlPQ+07e7lyb81FWxRIyxDdzR8yd5UJOm6y48mRyZvGFHWhHYVnFBByJoVDKyLL3AUu8cGjfNuQBKbgqk5fz83o7ss3xF53CPz0Q78PkqvaPdJI6e0PgV09LKm4+TDMuGafCOsEdTcqjA1PCFYU3rF8msQ9rl1j0OHLrHKWaoNa9ODkMxykDkgJsyaXJkppcgBxcmOKaSuFAHHFMK6SmymAxwUTgpXlROKBMjSXSUkCMZh3k0xJJ6oSskkpAGCYkkgCOboh4ukktMfJMuAdxunZjxSSW17mTEutSSUsaCsQctEltjIuLH1CpmlJJYs1OldK4kgDrERR/PVJJAGt7N+x5lPxX/mf/jHzckkqw+sjJ6QvZmnorKkkknPkcOAkLrEklBqiZqkSSQMSSSSOwDVwpJIENKY5JJAEZUbkkkdhDEkkk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4362" name="AutoShape 330" descr="data:image/jpeg;base64,/9j/4AAQSkZJRgABAQAAAQABAAD/2wCEAAkGBhQSERUTExQWFRUVGBwXGRgXGBoaHRgaGBocGBwXHRwYHCYeHBwjGhccHzAgJScpLCwsGh4xNTAqNSYrLCkBCQoKDgwOGg8PGiwkHyQsLCksLCwtLCwsLCwsLCwsLCwsLCwsLCwsLCwsLCwsLCwsLCksLCwpKSwsLCwsLCwsLP/AABEIAMIBAwMBIgACEQEDEQH/xAAcAAACAgMBAQAAAAAAAAAAAAAFBgMEAAIHAQj/xABGEAABAgQDBQUFBQUHAgcAAAABAhEAAwQhBRIxBkFRYXETIoGRoTJCscHwBxRSYtEjcpLh8RUzQ1OCorIWRBc0VIOTwtL/xAAaAQACAwEBAAAAAAAAAAAAAAABAgMEBQAG/8QAMREAAgIBAwIEBQQBBQEAAAAAAAECEQMEEiExQQUTMlEiYXGBoRQzkfBCI1KxweEV/9oADAMBAAIRAxEAPwCWqmAnuIIA3Ob+ZjwKPA9IvbUTxSVBlqkoKDdCtHHDqP04wK/6kl/5KfOL25FKi0V20MRKWTy8YiVtJJAvJ8jGqcfpmvKUfEwNyOosy1dY2AO4+sVU47Sf5cyJU45RCxEwHx+UGzqLUtBIdzbnHrva56l4gRi9HuXMHnHn9qUg/wAZQ8IPACwuYqwc8r6RGaUE3SnqQDFrDaeXPvKWpQHvEMm3M2iGtxSmpyxWZ6/wpbKOpiaGGUnwhJZFHuappVKLCWFH90H5RPNoEIDz1yZQ/NlzeQ1hYxjbSeolEoiWltEW8H18mhXnTlKLkkniS8Wo6WHfkgeafbg6B/1PQ0/92Fzb5jlSEAnjx13wNrvtFzKzS6WSk7ioZz5mE1MsmJBIizDTJO4xI5Zf90hhnfaRWmyZgQOCUJHyeIqLHsQqllKJyyRf2ssBfu0dF2TwUSpKSwzLZSi3G4HgD8Yg18/0uPdxb4XBLpscc867CTXYxWyVZZsydLVwUpQfpx8I0RtTVD/uJn8RMdSxuoySXVox1HujUDqWHjHK5koEk5QHJLDQPuHKO0GWeri3VUdqsWPA0vcuydt6xP8Aik9QD8ovSvtEnf4iJUwc0t8IX1U4jRciLktPNexWjkgxjqMfoqhOWfTql7nlK08IJihpp0sop56UqUlgJgIOjOHbXlCGZJjRiIpZdPjfriWITl/jIfxs5MlywkmwAuAW4aiKlDgy5VROmgoUJiUpAJVZmzbrPC/h21tRTlkrJSPdVcdOXhDPh21tPPtNT2Kz7w9k/pFV6CD5gSrUyj60R4rQzTIWiUEhS7BRX7I3gWu4+MTUVCJMhCEaoTdyO8q3Dmn1howfZuXOIzzwE7svvDkTZ+UME7ZOmRZCEk7ysqV8S3kIozwKD2stRnujwcknyFmfnKDlCWFwbqs48IuI2eWpAEw9kk3KWdRbcz2G+/lHQJ2CS0F0oD8WD+DC0Dp+Dk3dhz+UL5URtzFo4DTqQUFa2Ni4Z/FNxFbFdmkyZImSh+zQO8A5Ya5r3POGQ0yEkDKpZ0dVgPAXizKsrkBBcE1QYyaZyimn53mfiNughppKImllKSbHMTprmIf0gXtRSfdpgKQOzmXTb2TvT6uOXSGXZ6TnopWUC5VyZ1q/rCRxbZDzyWivTYEpaQrj+sZBj+1MndSkMLB3/WMiTaiG2dOrcNlzA0xCVgaBQBbzgfM2VpTrTyv4E/pBjO5HMR6UxBuaLFIXF7D0R1ppX8Iiur7O6E/9sjwcfAw0FEalMHeztqFOb9mVCr/BbotY+Corq+yehPuL/wDlX/8AqHNVrwCrJ4JKj4fLpDw3SdISW2KtgKd9k9EAVFU1IG/tVfOF7GtmcPoSmYVKmkh0y1TM3ioABh1PhG+1e24lvLlqClizi6R03E8459VVBWcyy6jfn4xrYNJtqU3z7Gfk1DnaiqXuG8T2ymzXShkS2YJAAAEL6pvid5jVa3blujBGpDDfUpuaj0PFB4vYfg6pySUKTnBtLJZShxD25M8UCqG7ZnCVMFBJJ5An4RW1+p/S408fVssaXF58nv6CyuSUkhSVAjUEEERLT0MxaSpEtSkuz8xHW6fCzMDKl97iU+l4sS9nloDJQGd2CgP5RmS8azNfDFIuLw7Gny2zl+zWAzKicHQpKZZBU4/28C+/lHRJlYiQO8QDoH+J5RQxfE6iSkpMlNNLD/tFKBB5ulw/UiOZ1+OTJilZSVHiO81/R4ztRnzax75f4r6FrDix6f4V3Cm1O2K6ghgySS3NKfZcbrKBbi8AhiCuAi1hqpC0Kkz/ANlMF0zLkpLb0uyk2AI1iWbsou5ROp1JBZytSC/RSW8iYk0uungjsjKiLPplkluasopxA70xsKxJ1cR5OwOdLVlVkdgWE1Asf3lCIJ1CtCcykgJNgcyS/kTGjDxbJ3aZUehj2TRaBB0vGpTFFMxtC0TiqPIxOvE1LiaE/SOPpZ6uTviBSWiZNQDuaPFB4tx8vKrgyF74OpBHBdpZ1Me6XTvSbj+UdM2d26TPABLHek6+HGOPZYkp5xSQpJII4RFOK9ORWGPvDg+i6RYmB03+vSJZuFcdescz2P20KyELXkmaAnRbaAtoefwjoFFiiZgcG41B3fXGMzPgePlcouYsynw+pk/DEjnFKZhw87QUnTH0tFaYh4r2WKFjaPA0LkK7Q91Hfcbm1Pk8ebP0qRTISg5mcJNtFEnd1gltBQ9pIXKzFAWMpKWdjrqCLi3jFbBMN7CnRLBKsoN1asSTutA3cnUDaiScxv5gfpGRPNQSomMg7jtp0ZM5i72EXqSpC0uIXKhZUAkGxN4NUKMqQIqJ8kxdVGrRq8QVtamUjMroBxPCGScnSA2krYP2kxEypJyIMxe5AUlJIfiogAfoY5Rtjtm7yZB1sojUngOW7nF/bvatWZUpKu8oOo/hH4RHOJsxIzEuVHThfUn9I3MGBYI2+plZMvnP5Efa34n4Rco6G+aa6RuHvL6cBzPhAkLvaLkuqO8ueJjtVkyxwuWP7vuvoSYIY5ZKmFpFYlCwRKQUaFKhmcHW6nL8w0UqqgWJvZoSVZj3AA5UDcNxO48wYxK4J0+JHsVSwQlSe/LWSzN7SX1uNIxtNr8mGTcrlfuzRz6WGSKS4oedkvs3lykiZUpEyab5TdKOTaKPM+EOVRMEsJSGHEDcOQhc2LxerXTPUJAf+7JLry8VD4E34iCxUgf3iu8dwuTEObUzyu5Pn/gfHijBUgnTKPvNyA1HWIccqFJp5pQ4VlOUp3HcfOBNTtXTSVZXuOJuNDdnOjCNaDaRNQCAxCszbt+jG7xEprox3F9TTZzbOVVU+aYpII7qwtgxBZlDQHfwIuOAg2gqqelQkmnHYqLEywkZVG9ww1fxv4qyNlyKidMS4QsgZdxIJLno/wAYZMOlqQgy1ALlKDFCgCGO5j8Ijt9BlQSw7B6OYlM1CJawbpUyVfKxET4hhtNNOWZIlLbeqWk346OOsJ+G0SKWsV2UyZKRlfsVF0zCoMCCq5SlnO8Fg7OIYpVU41+XrHKdcHUUq37OKKarMAuU+qZa7HwUC2m5ovSdhaFMhcrKrJM9oqmLc7hfNZjpueJ01I4/L4xTxCqfKhnC1BJ3OnVQ46BoO+jqOd7RfZhMkzCKealaAHPanKoH/Shinmw38IXafZuqWlSpUrtQFZT2ZB8QLEh7OBqI7bPqJ82cmWqmHZH2phWlQZuGvJmgdP2dlUa0KkJEtEwlK0h2CjdJA0SO6Qw3kRJ5roj2I5TL2VrSHFLOZ29luWhv46RKdlquWe9Tzh0QVf8AF47AiaW1jPvBG+JsWqljkpJCTwKapnFKimUiy0qR+8Cn4iII7nPrwEkqbKA5fQN1jntTiKKiaJhloSlBKkBKEi4sHIDn8ReztwMacfE1JfHEqPRV6WJ8qbd0nvDh9aw+7KbUFbJdpidH0UOBj2hq5NcoU1UhJWoEInBkrSWt3gLm2hsd8KmK4VNo55QuyklwoaLS9lj5jcYm0mrhmuP4ZBqNPKHxfk7fh9UJqQsBuIO47/WJzCHs5j6iEzH4CYOI4w5prE2ILg3ivqcHlStdH0JcGbzFz1R7VygR4xEpgkvwiwDmvEP3MqN9IrFgFICWvaMg192li2X68YyBQS7KOZWkFpOkB8Gpi2ZWqvTlBlEV0SkrwibTbRu6vdByoHHir5+UMmP1wSkIBuvX93+f6xybHsQ7WapvZS6U/Mxr6HCqeSX2M3WZbaxr7i1i84qUVq1LnzMVcIwOdVTBKkpzLO82SkfiUdw+g8ZVh3O4Qx4Fs3WoQmbLmJQVMvIVFKhwezae6YsavN5UN3fsJp8e+Vdi5L+xmZ79XLSeCZSl+pWmJU/Y1M/9Ug/+2of/AGLesMmD7TZ1GXOTkmo9oPZX5k3uIY5E8KAUDYxirX5nxf4RpvTY12Oc1f2STUj9lOCjwNvW0Fdj/s97EibVFKpr91ALpQ2hL+0rfwG59YO7WY+qlkZ0BJLs6nsPxADU8o5FiG0dRUF3mLOjquw5AWH8oovqWEd1VTcPM2f6+uEc12tw+sE2ZdKZWYsc4Dg6Agb9zHhCGvFJssOqY29hx/WCWGJn1CQZk8SZay2dQYMN/cTmWOpbc4gOLfIbohXTrHtH1/SGLZap/bS5KTc3LM4Ce8Sfy7upEA8P2XnzahcpUwlEtWTOhwFiygodQRrppeOm4fg0mikgISASRmVvOouddYDQ24JyEpOsEKeQmAiay8EaWreGi6I2W8X2ek1Urs5qdLpWLKQfxJO48tDvBhMrMJnUTJUrMiyUzOO4BQayj16cn2XU2vC9je3lLKcZu0VwRp/Fpu3PD5FFo6NlKmmhVvr4kvGkoZ57OCJVnH4jr5ADzMeSMeTOQFgMC9iQW8WERJxEI9lKQ5JsANekV1wOG5tRkBJLAXJOloqV85M9ASpSk6FKk8RcFjYwOqqhVSBKCcuY3L7hc/06RYxCWAQlwH0H1uEM2Ci2sZWuC+nPw1jQzI9osFl5f2c4qWR3ibgnk3si7N03u+kzCJ+VWXICAWKlWfiWBLb4PK6g6ivtZjZfsEKZu9MNrD8PW49IVO3JzLAZHsjgG3esFqvZXNNdEyZOJUy1d0IDasogMSWLOpovzacSkiWkJAIIa6tOJIbe/jDbuKDXInqml3BYjQiCWPbQrqZMntACuSSnP+IKG/8AhHW+kD66lMtZG7UdOHhpFZSix4GLmj/ej9SDUftyC+CV3ZLB1QrXodfEEekdH2dnZpnZE7syeY4Dwv4RyzDUBTpO51DwDkeIHoIcMKq1BKFhxMkkOORuBz4R6eeNZYPG/sYKk4SU0dUksAzRBXTsndHj14RNTVaVoC0++kEb2e/pERpwS5HnHn2muDXTvkFKnX1aPILiVyjIShrCMiUwicR4BFLGanJIWrezDxt8IjhFykoruNKW1NsTtqMTbtJr39hHjYel/GOeVc3LLA3qcjpp8QfIQzbXTDllIZs9/r0hPxZbqYH2bDoI9VjglGMV/aMByuTkyjRqCp8pKiye0QD0Kg7x1moWBHIJCmmy1HQTEE79FDzjrFceEYXjHrijX0HoYoY9QTTNMxD5nsRqGgjsvt4ZajLqrJJ9se6d5I4H0PoURMfW8UsT2dTOFmHBgPjqRyjFujSGXG1yp8nK6VpUHBBcNxBEc2xGoXTyfu0sJCXUSse0vMXZR4B2bgBGhxheHrVKPfTqpIN0uLEHcdLdIuYbTf2jMyylBsuck+6HAZtXcxz55OVIVsDwb75WJkv3QCpZ3lKWcDqVAcnMdcr9mUrlJSlIGUMlgzAbhFXZ3ZOXQqBzOtbpcnX3mHk/hF7FduZUnuoT2ihbMSyX5M5V4MOcBytgSKGF0apAyquBod4HDo/xi5i9WPu6yrQBzCdi22s9cxIKezcjRLAh7tmJ3RrtdjREkIT71yfgPV/AQtOwsY9mqs1MsLTfceRFjBavxWXSozTFDkneeg+cct2d2vnUstcuVlHaEF96SAzjXUN5RT+/TJqiqaSVAsX/AJw+x2BNDHj+1c2qDBfZpB9gOxHzPUdGgXLk5j1iio3HWDeHS7uQ3WOfAyD+Gy8iAInmzgkOTGlNLURYE9PphCrtTiUzP2akrli47yVJzcSMwDi+o1+MaVnMO4XtFKE0zFrWybplpS4W1wx62hlwnZtdUr71VEpz+zJSWCU7gTqTHKMHoaiZMAkJ36qYIDbyT8A55R1bDMJqP+5rMyWYS5AyJFiC6lOo+DX8hJtpi3YXn4jTUwyukZdf05mF2q2kNUShCsiAblLgqHB9311F6t2GkTUgBc1J4iYVPxBCnHoIq0uwXZF0TieRSPlAaYVRUUcqQlPdSNALRVTr1gliNGZamJBtAarURCo4qYvRBaSdGuCf14QsTJbA21aDOJVMyaUy0ggEXZmPF7Pw3teNsQwwpkktoN/IiLmnlsyRfzRDlVwa+QKwpQTMSToCHg/hpUipVKX/AIiQ3Qh0eLAQApU2HV/Dh9cYM1GYGVOve5I/IQz/AMVhHrYv4kzz8/S0dL2FqyqSuWdUKccQD8nBvzhhMJmzaky6wpcjOFAcC7LD8NOesPSZY4vGPrY7cra78mhpZXj+nBWvwjIIdqPpoyKRaNoDbTTBkSnc5UfAMPjBkiFDEMVzzCxstkgcsxAPz/pEmki5ZVRHqXWNi3tRMSZiRmBUgKVlGoATZ/IGOfz9bQy42o/eJ6vyH/kgfC0LyUXA5x6jFDajCcrB9YlkE7/g0dERW5pacxupIJbiRCbjNN+zHxHrBWTVkp6Brco834o90k/qbeh4T+wakVXGJq+pqSkSqSSuZNWPaDBMtOmYqUyQeAfceEA5Mwi9zveGfYLFFkTidO1LcwEpSW5hox2jRB2E/Y2pau0rpzuSTLlkuok6qmEP4JA11hnn01LhgBlykSkqSUEpFyRdIUrU+8bnWGNM/hvjSpkJmDKtIUOCgCPWHatcCnHtrNtxNICVXSXZPHqDbWAFPOKjmUXP1Yco6Zth9n8ifLUqWlMqaLhSQwtuUBYiORU6jLWpC9UEggF9OB3jfCqNDbuToeGS0VUrsZodroVZ0KYgEX59Gcb4SttFrRP7I6oDeLAk+vpBvZ7He8lMqTMXMJICXSBbeokukc2h4RsZTTVCdUIM2a13UoI6BKCAQOJcwsVUrZ0na4OQYNh6lh2LRdp8PmLmLShJUxFxpo2p6R2VOCSEBkSZaRuAQnwGkabP4RKloWpKQHWoqJZnBN+GjQzbFQiYLsnVoVnQJYJDd4mw13DlDZTYHWWefKR0lZvQkRartq5EpwD2h/IzeKtPJ4UsX+0VRLIUJY4I7x8VH+UJ1GG+oo5klOddUoqAsESpYUeLAvYcYTMfxGoqJZaaJspPeyLCTn4lIa+XXiQ53XADGVzFOAXPvKLn68YP4ZKZIJ1Ho2jcIDuISDAKlOQAWykhgTZ7sHJO+GqkriN8JlZSdhNExIaUsseCVfh5A7vLdDHSTAwL63gMIyU1VBGVVc4W5dS0WEVcMpC0SbQrBy2u5+X14QrVUvhDVPl9rKNw4uOo3eMK85TxyOZRkoyksQDzGkKuJYgubMJWQSnujLYMCdOuvjDJi9T2UpS9+if3jp+vhCbKuoRs+H4U1KbX0M/VZKqKD0lsoG8l/TSDk+SDSJIVaXMFt5zggMPInoYBFOh+rQanoP3eWwPdmDORoCQe6T0PxjbgvT9TLk+WG8PqctRTKO9Ur1ZJ9DHTqktp6RyuZLPaSQBdISf4S5PlHTVqe8VPEkt0X8ixoujIzPVxPmYyPSjp6R5GVRoEmO1mVGR7rt0G/wDTxhSrVNPlqbupKR8YLVyVzFqmsMgOQORoL2GpN38eUA8aSxQp9Du3npFrw9f6te6ZBrP2r+gCx6nCZk48R8VJP10hWCLw77RSnMwcU5geIsr66wmoTd49Fifwsxn1M2gQUybbrN4QVrtm1SJSZspRnIKUqUGuxAOZPEb216wPxm8oDl8Gg9sfjEuZSiWFkzJScqkKYMBYEfl5+d4834lBqCl82bOikm2hHxSvdQEgkrUwGX8RsE81PZofqaWaWnkhIZUtPeDuSo3W50JJJLxBh+zsr70mqZmBOUO2chswcDQPye+sFK5QUCIxJS6GkkGqHFsyQX3RZqMeRLS61AWdnufDUwhysZTTghTkp0SNVP8ADrC4pc/EKrsk90KU7Dd1VyS3lHK+waGSpr6rGJipckpkU6LGYpOYk78odn5/CBmA/ZzNlVBFSk2UcqnBC0g2XYnXVjcPeOiUOHppZCZaGDDQfrxi3JqUqSxAI3F7g8OIb6eEc2jqsAf2RLlTxOSEhS0lJbexBOpvu/naDcmoDRrilciRJUQEgse8wJFnKtNW9SIC4fXKXLQopLqD+B0jk+Du4wrnP4xz3aGlqVT5yUKyyioElVkoORLkAa8X1JJjoGHyyfahP+0uWtUySmn75XmSpKC5CgEkEpFgGe5PC0MjhR2orJKgAhORSQAMhLFtcwdj116wEoZBUX1JIA8YO0ewlRMU8xJSN/HpDZheyoRMSGHdv1It84e6VIXq7BOD7OlKgVd8mzNx3NBnEsEVTkOxSrhuP4TDJSUYSc+/3f1ixNlJWkpVcH6frEdNjWI4mayyBlWG7yQoBQulTHVjx5wLwXEFJKpMwEFJLAto+ngd8NVTg4ByqccCC1uIMC9o8AK0pmy7LTY3cltD5W8IC9mEhm4mE74GVu1Yl2KmfkSfQQLqJ63Yhj9cYqqp0rsrTV98SRiu5z+QcwzaTt1kOrludt3HnBAzYQqdfZTQUnfbif0cQ0itBD8YmUF2InL3KG11Y5lyxudRtxsL+cCqBDrBiPFq4zJyi9knKOgt8XMEcHp9D9By0b2j4gkZepfLYRnpYtzgkJTyXJvmBA42N/G0V6xLlzrBDDZRWuWlz3lgnwv+saUF8KZRk+WFpko9skW1Qk34kW5/yjoJVeOfGpSudmlqz5ZwQQLhKkXKTzsNH1h1kzFFILM4BvzjO10tzi0XNKttplztT9AR7FE5vxDzjyM4ugmnqybtzblxivWz+67tuB4H6eLQkhIYfGKdTKzIULcfIuB6N4wcE9mWL+Yc0N2Nr5A3aCZ+zkzH/Ko8mv6WhXmIZ+RaGqTK7WTMlG5HeS/K4HxgRNldwOAytdHcWN2cWY8Lx6qPwqv77o871YT2fwemqqcFeYLSSlQQu5ZtQQcr2Nv6HcL2cpKZZXJkISs++XUoWaxWSU82aFvZRPZTZiHSywFILe8LEP8Aut5GGYzHtvjxviM8kc0oNur4+56TRxg8aklye7TyJk2SVSWMxFwCSMw95L8bDxDRzOr2uUlahkUwJHeAe3EPYvHVpU6zD1gNjmykmoL5QFneLesUUl1LLtHPRUqqi8tJUoWLjTrDzsfgQp051e0dTvJMR0eFyMNlK7RZCVLBK16OUgAWFh3Sz8YsS8aRMGaUtK0cUlw4+d4DfsELT6kXvFNExSSpt9232iivEN276vFObWF7FuZ05u2oa3jCtWgpkG01f2tLMY37vkVJf0BiWj2kp5CEhcwKKUsyCFXA9l3hZxjGUy0zpBvMIKGG4nRXIMXhYQsqUlCBnmKISlI4ksB5xLCHHIknTGjHdvqio7kv9ig7kkuRzO/6tArDqqdTLE2WSlQ38bgkF9QWixK2ZnSyy0FzqRf6ESbQEpySJaSqcoOw1A+uOgg8dEDnqzqOyW1Ca2U+UJWiyxwPLezfBou1KP2qWDBi54af08o4tgk6dQzRNSpl6EagjgX16/rHSNldq1VeYLCQoaZQRax4n6AgSXAUMSi5eJEpFohm1CEDMtQSOJtAWu2xkIsFpL6X9ekKMGMSQezUod5QcpTpYD2XZy/xaFTA9qRVTghIyoAPPPw6DfxjMY2vZkIKVKJbuqcjq2ngS0RIpKYTDNkJXKUq5uVAmznIpWnMb3jn7nBTF8BQvVIhH2iwo08law7Bh/EQkfGOjycRBAcFW7u3PinWKuNUUmdJmS1LSntUFIJLFyGBA3kKbSCmrBycspMOp56SVTFyVjeoBSVdCGPwiKQOxndlOmgyzpMQXF9LkW5/GAZlqBY2UCQRwILEeYjaarc7xchC+5Xk6C2I7NzKchTiZLJssDj+IOWfqQeMHsMp2yjp8zAHZ/HVSVBCu9JX3VJU5CQbOOV7j5w30clOYqGieJjY0bdNSXTuZ2pq1RDW3W3C314wZwpGQqWQRkTbqsMG8DAqRIKlub/OD09WRKUDqr5JvZgPjGxGNJRM5u3Z7h09P3hJZKTmzuGGZfE39rui/KHL+2SdQ763s8I1DTpWFrJKQVBIIJYZSFfKGOUqw+cYGqleR10NfTx+DkIfe/yp9YyKbxkVrLFI0mTi3V4jlS9b7hEqwIjJI/pEJL1A4mdnN7r2v/pJ+AMXJ9Cg2buzLp5LG75c7RTrgXzD2hw4HUeXrFrD5mZARmsfZO4Eafz8I9Fps3nYU75XD/6Zh6jF5WTjo+QJV0ZZSXOUuAeBIZ29CN4ghs7R1q5CZish7yklDlwEqIzBWl2diBYi+oFldPnd7KdlB/e4+MaYdtCaTPLXcEAywdMzjML6FntxPVqHimBThvS5Ra0OVxltfRhfC6eZMJDFLFiVA68Bx+EMsjDkpuzltY8wrFZc9AKCH0KdCDvDRdUIwYwo12wLjWCSqiUqVNQFoULg+hHAjiIRJ9CineTLDBJ3dB63bwjp85QSkqUQANSSwHiYUNo5dPNZaJ4SptUpC0K5khnI5KiOaoKFKbNIitMnxVxDGUypmRbEEsFJII6kbvWPTUJNwqHicwZtTS9oETh7QHZrvqA5ST4P5NdhC9TlSFBSSQUlwRq8OBny+8lZGRQZV2b83UHf1gMnskPfMQ4to45w9VwIxjwf7QsqclSjOoA5VXcnc+r33/GL+HSZZldoO8ub35kwgBSlcLeylOgS+g3wtScCUZQqVDKFXSn8o0v6+IjMKxoylZVPkUbtqDx58ISXK4Ci9WbPzZ2dUpObIzh7l9yRvbXy4wCo8WnUqzkdCyzhSb2fcq41h4olgocAMS78SLHTcLfRiDEXUGPeHBXe8LiAn7hEqq2gnTT+2mKWOBLC/IWjaV2LOZgfcgXJ+fpBCds4hZs6OjN5fzjWk2OWmYFZkLSH1dJfobcd8O2gckuDSGGdSWJ0D6Dxg2hRNt28EH6PlHiaBablCgBwDgeKXbzESyma318oj3IeiRM8jQkQQl4hmTlWAsHcoP6Et8IHplfX19c4mSiDSYtixtls1LAVU01kA/tJf4SS2dPC5undrxhPWBuLw/7XTEJp5gLhSwEjKWdlAjNxFj6sRCDTU5UQIv6aLkytmkkFMAw/MTMULJ05mGz2UBI1V8P6xVoacISBoEBz1+rQXw2jUtQOhOn5QLP4bucemw4lCKRh5cm52WsPkBKSpWiPVW4eH6xXM7MSVP3i55gb4sVc0MwBCE2HPnAyb3lZByUvkncnqfrWF1mdYsbS6sfTYvMlb6IL0c4lle6PZFwCBvaDlPWg62hdlVTlj4fpFyUto8z5nJubKGFKQd4j2AonxkP5iBsCU85W48OMazprvziOfLdT79OnSPU2MIODqh3PKIZUzsy3urVY/hWd3QxcrAMz3D6/XjFZUzRnBBs3Lf1ifBneGW5EGXEssaYUVLzjMPaAZQ/EP1gLi+F9ohSVuxbKoapIuNPeBifD8TKVBCzr7KrXPA84PGgzpOX2vfQWZWrMfxRub4zh8mY7hKEq7oU5O1EqnVJSgL+9JSlE9ISyZuVPtp/Eqz23G+kWq77SqmarJTyyD+RLnzVp5CL0jDkhZV2YMwd0KWAFIBZ0k6j4GGTCcMkyroCRe+mo1jzmqwPDOl07G1p83mRvuJ9Ps1idScy1IlP70xRmqTzCWyAwXovsnlE5qqdOqVG5ClqCX/dB05aQ6pnENlYjhp5GIq7GpUpKjMUElOoJD8tDviokiw2xexD7PKNUvIJCEAaZRlI8RHPdodhxSArTPyJ3JVcq6AfpDPtN9qiQMlOLnVSh/wAR8zHNMQxGZPVmmKKid5LwdjuwWDFyEq9sq8yYI4RQS8+QLCgrTRwRf1D+kRrpLOIpXSoKFlJII6guPWGfIo54rjC0MmYR2eiUAABIsLMHYMPq8LeNAI76SMuoILxYrcWTOUF5S2UW4Hf1vEdAqX2oUtRIGiFZQArcSWvAUaC2OGC0hl08tJIUoJcn8yu8QCNUgqI6ARvMlv8A1gUuqUb5iDyt8IgJmKNlqfT2j5R2zuduDCJH19fGJxLbfC/XSamnAUVqUhXvah+BeKo2gnhXukHlAUbDY2pS2ljxBbwsY3VVKLZiF399IJ81BweYPWFuXj6/eSPW/KLQ2ge3ZqB5FxB2Hbg9Kl5g4AA4Dlv5GJU0n19f1ghgWFkywVWcO2+8E5tMhCSrVhpx4DlEXcY4tt1PKqkSw7JHq5B9QRG2A4Y3eO748fCJ8Sw/PWL4hgrkdVDzMNuGYIyQVW4DT+g9THp9Dh2xUn1MXV5bbigfR4aqaoDKciS7aZjxJ3J59QL6FaueEgy0F/xqFnazDgkcOUW8QqQJWSWoZX77Au+gvo25oFCWMnaLsgcdVcPrfGlPNHFDdL7IpQxSySpFefPypdnuyE/iVxjJEjIljdRLqPEn5DSJqalUo9qsMTZKfwj9TEi0R5rU53lk2zew41jjSKihFijqm7qvA/KIlpiFSYplgMxkC0VigGfSMgAocFGI2PQfV43SX3RHU8L6RYIitUBwSN39IoFbB/rfBUSgzcIHTpCUqZg0c0dZTmgK7rODrBnB8RGUS5imWn2VkPmGgSef1ygVOWBpd4qLWOMSYs8sfC6EeTEprkeZyRM9qyhoocOD7xC9tNgy5qWExclQHcWhRAvqCHyrSRuVp5gwYftMZY7Nfel6vvT474ZaLEpak2aYk7t3TlGnGcMsaq/kUJY54naEf/xHrKUdlPlDPdpoJAKdLJIZxwJBHBiIUsU2rVOU4KrlyVFyT8PKOw4hs9IqJZSwZ/YWHbdY6pvpr8457tD9lKknPTrbfkXp/pWH/wB14o5NJXOP/wB/v0LENVfExWSp7xbp6UmBtRJmUqwiolrR1FjzBFleBhswhKJiQUkEcooSTj1LkWn0KaaYgQNxGTvEN0yjtFEbNrqCQhSEtrmUxbiwvENj0LEkgpDRpMEMo+zKsSTlVJUk/mWD/wACPWAOL4ZNpyRNTpbMk5kv118wIZSQKLeH4i4yk94eo4xfl1TGINltiZlVlnTUmXIsoAulU0ajLvCT+Ly1cN1XgtC5Ilr5gKmMm2ndLaXuRAlKhkiumamoo5kliZiiyC/vJZaHu4BIZ+vOE+QvUGxBII3gixB5ghoYcQo5ckGdSLKwGK5BUS6RclJHecG+8wE21rJUyVLnS15Jkz2kpH94GHeJTZJToeNuEdA6RXqqwJF1cuN40GKrlDMCB1hYSHsSw+EGqLCZ1R/coXMzWze7w9o2twDnlFiMXJ0iGUklbGag+0NbBKpuoY5gbfuk6cN8WqPaStnzCimCyzgkqCkJB0UrMGBbQFzwBiHCfs7ly2VVzHP+WgkN1I7x8MsNUqqSmWUSZaUIRxYEOdQkMPrWNXB4a38UkUcutriJphuCy5AzLUFTD3lrU2puSAee8joIlrJwcZgezAcDTMotu1be5v5xVqa9KUqDhRNgpQHs8k7idXgQmuV2vdBWoHT4EncLxdyZ4YVUeX/f4K2PBLI7fQM1UxPtzO7LHsSwLktow1J4ecaSqRU5QmTQwHsS+HM8TG9DhxKu0mnMvdwTyAgpljGy5pTdtmpDGoKkU5iIqrlwUVLiCZJis0TIFmTaK65UFVyYhXJhB7BRTHkXjTiMgBsPlW7WNdb7gYjzWPL1PhFnDpaWBJcAO/ExZSt0Qt0arkqAfLaBNSp3fWGCqq3EAp6QVWHWOnGhYuwdMJBbdERNvr63RcqZeaKIl5dYSh7K825AcBzqdBz6CK8vEFySFS1MfQ9RG1QoG4gdPJjtzjyg1fUccO+0BBZM4ZCfeTcH9IYKbaCS/dnoU+4HzBB0EcjUkxVKlJNjeLeLWVxNWitl0qlzHhnYK6rkTB2a5SSlWqdRvexcHd6wKofs9pRM7WQtcp37ocoL8iXFxqGhHo9rJ0nUvubXnvg/h32jZWCkgAbmbryi/KemzxpPn5lJYs2J2vwM83A1AFmU3AiE/FsNqzM/8osSx7+dBJ/0gu0FztNKmnMFZCfrdBGkx1L3mpbcHI08vowP/mYvVF/38nfq8q4aE9VfVSyHRUjomYf+IjannTKlXYzUzQlYVdcperPqQA54k8t8PZqUsVJmg3tcH5xpMqFj/ER/t8t8Ry8NjPjd+BlrJx7ATG8bmhRQiUoDdkSo+av0iXCKubLSE5SXuQQbKNyQdYIJqlFXempSkDikF/K/p+tVWJOATNtvYlz8vBoZeEw6OQHr59UixUYd95SoKlBCiPbU3dtqCUny3woSPsrD/tqmw0SgAM+rOVW8IOnFZdnWosdwBLPzPA+gjSfjksXSAOa2cdH6a9YePh+nw9X/ACB6nPl6fgkwjY2ill0Se0I9+ZcW3jM9+jQQq6spOXMmUn8gc/F/WFqr2oswL9N/OKX3masOEN+ZVh5rt5CH/UYMXoX8IH6bJP1MYZmIol3AB/OsvrydngJVY1mLIBJ4t8BrFSYkO8xeY8EX/wByt3QR4ipYsgBAOranqo3inm12SfR0W8elhH5loU6meaSl9wLrPI/h+MWqKd3kBICU502HPeTqT1gUZl2HxizSLZaP3k/GKDlZaqh4lRYTFWUYsoMIgskCY8XKjZMbkQQFNciIJkiCRREapcK0GwSZEewQMmMgUNZ7K08B8YhpPY8T/wAoyMidEZDOPdPjFSV7PU/OPIyFfqO7HiooVHvdDHkZHMCBB08YpTdYyMiNkqKpNzFVRvGRkIcVp11xidYyMgoB6Is0c9T+0fMxkZEmNtTVCyXAVlzDxPnEiJh4mPIyN/G3tM+aVkxUW1ilUzCNCfOMjIjyN0PFKwf2yjqom/EwZwmmQoh0pPUAxkZGU3yWi/WoCE90BPS3wgKZhIckkvqS8ZGRHIkiSxA94yMhGE3l6xclHvJ/eHxjIyCDuPMnWLcuMjICCyZO6JIyMgim0axkZHM5GsZGRkc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44364" name="Picture 332" descr="https://encrypted-tbn0.gstatic.com/images?q=tbn:ANd9GcRRg-18aS_YTfaCYjvGiHH3nm8eF6dsDNLYnzbWukaHQMLz6FD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752600"/>
            <a:ext cx="31242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191000" cy="4953000"/>
          </a:xfrm>
        </p:spPr>
        <p:txBody>
          <a:bodyPr>
            <a:normAutofit fontScale="92500"/>
          </a:bodyPr>
          <a:lstStyle/>
          <a:p>
            <a:r>
              <a:rPr lang="en-US" b="1" u="sng" dirty="0" smtClean="0">
                <a:latin typeface="Gungsuh" pitchFamily="18" charset="-127"/>
                <a:ea typeface="Gungsuh" pitchFamily="18" charset="-127"/>
              </a:rPr>
              <a:t>Wedging clay 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prepares the clay for building.  It is a process of mixing the clay thoroughly and removing air bubbles.  Clay types can be blended as can soft and hard layers to make the clay more workable.</a:t>
            </a:r>
            <a:endParaRPr lang="en-US" u="sng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6082" name="AutoShape 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084" name="AutoShape 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086" name="AutoShape 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088" name="AutoShape 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090" name="AutoShape 1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092" name="AutoShape 1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094" name="AutoShape 1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096" name="AutoShape 1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098" name="AutoShape 1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00" name="AutoShape 2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02" name="AutoShape 2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04" name="AutoShape 2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06" name="AutoShape 2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08" name="AutoShape 2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10" name="AutoShape 3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12" name="AutoShape 3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14" name="AutoShape 3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16" name="AutoShape 3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18" name="AutoShape 3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20" name="AutoShape 4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22" name="AutoShape 4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24" name="AutoShape 4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26" name="AutoShape 4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28" name="AutoShape 4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30" name="AutoShape 5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32" name="AutoShape 5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34" name="AutoShape 5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36" name="AutoShape 5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38" name="AutoShape 5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40" name="AutoShape 6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42" name="AutoShape 6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44" name="AutoShape 6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46" name="AutoShape 6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48" name="AutoShape 6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50" name="AutoShape 7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52" name="AutoShape 7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54" name="AutoShape 7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56" name="AutoShape 7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58" name="AutoShape 7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60" name="AutoShape 8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62" name="AutoShape 8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64" name="AutoShape 8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66" name="AutoShape 8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68" name="AutoShape 8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70" name="AutoShape 9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72" name="AutoShape 9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74" name="AutoShape 9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76" name="AutoShape 9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78" name="AutoShape 9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80" name="AutoShape 10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82" name="AutoShape 10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84" name="AutoShape 10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86" name="AutoShape 10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88" name="AutoShape 10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90" name="AutoShape 11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92" name="AutoShape 11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94" name="AutoShape 11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96" name="AutoShape 11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198" name="AutoShape 11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00" name="AutoShape 12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02" name="AutoShape 12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04" name="AutoShape 12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06" name="AutoShape 12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08" name="AutoShape 12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10" name="AutoShape 13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12" name="AutoShape 13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14" name="AutoShape 13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16" name="AutoShape 13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18" name="AutoShape 13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20" name="AutoShape 14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22" name="AutoShape 14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24" name="AutoShape 14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26" name="AutoShape 14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28" name="AutoShape 14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30" name="AutoShape 15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32" name="AutoShape 15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34" name="AutoShape 15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36" name="AutoShape 15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38" name="AutoShape 15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40" name="AutoShape 16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42" name="AutoShape 16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44" name="AutoShape 16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46" name="AutoShape 16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48" name="AutoShape 16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50" name="AutoShape 17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52" name="AutoShape 17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54" name="AutoShape 17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56" name="AutoShape 17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58" name="AutoShape 17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60" name="AutoShape 18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62" name="AutoShape 18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64" name="AutoShape 18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66" name="AutoShape 18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68" name="AutoShape 18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70" name="AutoShape 19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72" name="AutoShape 19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74" name="AutoShape 19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76" name="AutoShape 19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78" name="AutoShape 19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80" name="AutoShape 20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82" name="AutoShape 20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84" name="AutoShape 20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86" name="AutoShape 20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88" name="AutoShape 20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90" name="AutoShape 21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92" name="AutoShape 21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94" name="AutoShape 21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96" name="AutoShape 21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298" name="AutoShape 21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300" name="AutoShape 22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302" name="AutoShape 22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304" name="AutoShape 22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306" name="AutoShape 22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308" name="AutoShape 22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310" name="AutoShape 23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312" name="AutoShape 23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314" name="AutoShape 234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316" name="AutoShape 236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318" name="AutoShape 238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320" name="AutoShape 240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322" name="AutoShape 242" descr="data:image/jpeg;base64,/9j/4AAQSkZJRgABAQAAAQABAAD/2wCEAAkGBxQTEhUUExQWFhQVFxUXGBgXFxcYGBgXFxcXGhUXFxgdHCggGBolHBUXITEhJSkrLi4uFx8zODMsNygtLysBCgoKDg0OGxAQGiwkHCUsLCwsLCwsLCwsLCwsLCwtLCwsLCwsLCwsLCwsLCwsLCwsLCwsLCwsLCwsLCwsLCwsN//AABEIAOEA4AMBIgACEQEDEQH/xAAbAAABBQEBAAAAAAAAAAAAAAAFAAECAwQGB//EAEcQAAIBAgQDBgIHBAgFAwUAAAECEQADBBIhMQVBUQYTImFxgTKRFCNCUqGx8BUzwdFTgpKT0tPh8WJylKLCQ7LDBxY0VGP/xAAZAQADAQEBAAAAAAAAAAAAAAAAAQIDBAX/xAArEQACAgEDAgQGAwEAAAAAAAAAAQIRAxIhMUFRE2GR8AQicaGxwTKB4UL/2gAMAwEAAhEDEQA/ADNta12xVVlK1otIse2a53tf2TXFrntwmIA0PJwPsv8Awbl6V0cVNadWCdPY8MVntM1u4pVlMEHQg/7fgfOjdtgwH867ztV2Xt4tZ+C8ohX5Rvlcc1/EfMHzC5Zu4e61q6pVl3HkdmB5g8iK5p46OqGSzpsNfZSFkMNpO4q0ITA5yvtG9C8JigR5VrwWJk+gOvWW1B+ZrNI0CV0gRzJOX5hdPyNWs/sTI9+U/KqApj0Mj25+u39mr1HX/bxf7UFcFBWeuv8AAn/aseIwp+eu/wCBokLZkgeZE7b6j0/nUMRhS2pNQy0zp+w3He8HcXGl0XwE7sg3B6sunmRryJrr4rx1brWbiXU0e2QRPPyMciCwPkTXrPCset+0lxD4XE+nIg+YIIPpXXgyalT5OH4jHpdrhmsCpCmp66DAcimp6ZjzNAFd6+qlQzAZiQs8yFZiP7KsfY1nw3FLNyMlxTmtpdHTu3JCNO0Eq0c9DUeI4JcVaKB4GYeJIJH3wDyzIWWej0OvdnLSs957hyBnuEMFComZHKzyVWtswJ2znoKBB0ODsRvG/Mbj1pu8ExInpI8v5j50EwvZZUw7WA5GZkbOoIYFAig+JmlitsAnTfQDShOM7LYa22W5iMpuI6AOfFlHeKuTxAQqX1QyrSFXaTIB1i462VLBwQM+2vwEh4A1MEHarDdX7w0Mbjfp61ymL7HMz5ZTI63c7hACpuDGAi0kHKJxf3jMGY+03EuyYuWybBRu+tZJYLlyub7d8AAczfX7zMLpvTA6o4hcxXMMwgEHTVpyj1MGpZxpqNdtRrpOntrQfjXAVu3Bca5lGZNCo3BXLBkGZWI2MnQ6RgwnZAQjO0MHYxqQqB0NlFIKjwJatJJBBy7TrSA6VbqtsQfQg/ranoNwrgdvD3hldRNnIECqpItiyjPvsMqbAfGJmFg1FAzk7FalWsdhq2WjWSLLAtKKkKVUIS0K7SdnLeLSD4bizkcalfI9V6ii4FSFAXTtHh2Owt3DXDaurlYeejDkynmp6/61vwF4KQeUj5cxXp/aHgNvF28riHWcj80Y/mu0jnA5gEeUYzAXMO5tXRlYdNmXkynmDG/sYIIrnnCjqhk1Kg+zFZK6rvA3GuseVFMLcVgAPXzmud4djI32Oholc0MjbaR+vSsjRBF7ZBGv6O9Xuw5j06VTYvTHM8615dIGtIEwbewqkEfj6HSr+yXHThrvdOR3bnc6BXOkzyB2PsetVlwxInXWR5baChHGbAkHeJn+FTGTi7Rco61TParTSAetTrhewPaXMPo91hmUeAk6svMeZAj1GvLXuVYHavQhJSVo86cXF0x6rxNkOjIdmVlMidCCDpz3q2nFWScm3YxcgANsGAHAteC6ALYVXAaSq5GgHYsOhB1cU7N98ipnXw2DZDOjOyyuU3LZLyrEEgyTIiTpquJ8Hu3b7sGKWyEEi5cBIyOHQKDCgl1YtoZQb6EZrnZu/wCPLfOtzMua48ATcKyoX7IdBEkkWx4lgQxFd3su4us/eCL11DcyoqDu8103VfXxm4Llu3IE+BZJ5GOI8Ke5dtXBcym2jqQO+UMXa00+C6uk2vhbMPF5a5P2FcNm5bdw04i1eWWc6W7tu5BaJWe7jQGJ1LUPxHBMSvdgM1zVQStx4DBrM32JcHMwS4SoBWGYazDAFqdlsjl2uWjncPle0AueSBdADCb0skNvykzI2WOzCphzYUrlPcSMkI5tZM+dZ8QuZIbyOs1hTsncIti7dzlHQszOxLAXMO7sNBlL9wdORaZNWr2avZvFfYrNv7b/ALtXtFrWWJIK228Wb7Z03JAJjs02a2We2VtsrKvdEAEPh2MS5iO4OXpn301WI7NrcxT3He2weM1o21JdVawwV9fGFyRqDHe8pg3cV4PeuXs6XcqZMoAZxIysCpA2BJGoPtIBrJb7N3Vd2DKA7Zmti5dytphlCMxkwBhyM3/HEAaUAaOCdnDYurcNxXK2TaLZCLjz3GrvmMhe5IURoH30knqD8H4PctOrvdNw92yOSXOdosBWgkgR3Vw9frT1MmaQHEWWrfaahdo1stPWNmrCANODVKNUxVElwNTQ1SGqxWpgWA0N7QcATF28p8LicjxqpO/qDzHP1AIIg1INQLg8axmDuWHNq6uVh8nHJlPMGP4EAgitvDMaD4W2OnpXo/HuC28VbyPow1Rxup5x5HmP5CvM+I8IuWbnduAH3Ug+G4Oqn+Fc88dHVjyXswkxNtgeXI9aJYbE7TXP4PGEjI4+db7ZIMVlRryFLyAnTyPrE6Vk4lhydtfKrcMemvWtw19f1FS0VGRzuGwOXx6hpBESGBGog8tdaLcN7Q4ixuQ4mSGmSOmaZPqQf5aHwomdPKOtZ71id+X6/XoaSco8FSUZcnWcL7bWLkBw1skxrqOXMa710tm+GEg6V5Df4ZO40n50sPauWz4WdfMEgRPkd66Y531Ryy+HXRnsQM1k4phGuIFDMozKWKu9tsoPiAZCGB9CK83XG3xqL92fN2P56UQwHabE2/iIuDowj2kbVos6M3gkgqeA4zRTezLzzX75+KzbW6GB0dTcF1gGBgMIyxFP+w8aIH0hjltMgIvMniIveNl7thJz2ogQndkqOTbcB2wsPpcm03QgsPZlH5gUVw3E7Nwwl1GJ2AYT8t61U0+pk4NcoC43gl67YsIzeO21zMe9ujwstxVJaSztBXUkwZIOlT4fwrEpfVnvM1pS4A752+rm5kV1ZTnYA2znJzeEidPF0VYONYd3tQmbMLllvC2UlUvI7gE6SVVhB0MxTsk5y/wvGWs7o05EY20S5dId8yPbRrcZIZg6s2kK+pI+HTZ4His/jxDsn1YJF+4uZVNotChRkbw3dVYTnEzPhhg+D4te5XvDkVEVzmUsDNnvAjFZCwj/AD6xS+hcQCKe9JYgC4AUOgFj938IDEi/rmHxbjSGAV7O4S9atFb7Z2zSDna4SCqzmZgJObPsAIIgLsCdDuDWLyg9+xdjl1lYAVEGgAEEtnJ9OWgolSYzgQtXWjUjbpstYGprtvVwNCcVgw7WmyqcjEnMJMd3cURp95lPtWbC8Nvp3Y7w5FyaZ2nRbQfUjxKctzwnbMIj7LRLOhFWCgNzAXu8uMphHYNAuMMyxZBUCPq2hLniB+0Nfu1WeE3w2YsSSDmIvOJB+i5gNNCRZuDMI+IHSTFCOmmpA1z9nh2JlWa6dAJHePEj6PGkAHRcR65xI+6+JwuIa5dKNlGYZCzEjQWCpVIgQVva85/ssR0INZOL8Jt4m3kuDzVh8SN95T/DnQn6DicpAuHNlYJN1vAxBktoe8B0jNOWNPIzwy262wrkky27FjBJygsdTAjefU70BdHmvGeFXbDBbwkGclxdmA/WoOo8xrVeExkeFv1716njcFbvIbd1QyHlsQeTKd1YdRXlnaPhV3B3ArnNbee7ugRI5q4GziR6zI5gZShR0Y8lm+yy/aGvI9aJ2pA865rC4tV0LTPM8vQ8x6UY4di9cu/nWWk1sLWpJ5e1aTYHOq8KwG0GtaQapYxOZiawP1161XdtfoUUu4cRNUPY5ddKNI1IHFYHP8Kz4qydwdaIZANCY9djH+9VX2G3OpcTRMBu8xOjA6++gPpWsaqD5Ur2CB15wRPkeRqeDMoLf22GWek6s3sP4VKTKOi7JdpXNwWL7Zs2ltzvm5Ix5zynWYHPTta8oxWDynwEgpBDdGBkH1kTXpfB+IC/ZW4OY8Q+64+Jfn+BB5104pPhnHngou1wa6apU1anONTU9NQByWSmKVpC0ilZ0XYE4pZvSDZ5AaSon4tCW2ElddfQ7G3EWLxuko0Jl0jLq4KZQZExGerMeLwuW+7BySM/wRBYAzInRZOhHvWbE/Ss1wJMSShi1sLdwqoB5Fxbkknc/DQA6WcXKy+gJGgQyFKgM2ojMA7aAwW20EK3hMUriLjEEqWJyNrltA6SsJIuyB94QOYsf6WCQstGbKSLUN+8gvtqItgRA11nWK7mHxZcENdAG09yJCrigMyxEktYnTpsQYaEbuDWbq5u+zFmKmSVOotoGjLEKWDECPloKe3h3GJzye7IcRm0krZykr6o/wA/M1HH/SM4CAlCgn4QA2pJn4jsogEb/a1jBZ+mSCc2rAtItHXLalVAOlqe91+LQa9QCWHwuKRLKhicotZiWQwQLedeRKwH1k77GZBbgwuhCLxJbNoTlkiByXQaz/psBvEsRfW4xErZAALTagCbeZlzDRoLjxErpqBoTTh8Ri3yEK2UqhM92J1tktAggwXESRpttLEdWprD2g4OuLsm0xgyGRgJyuJgxzBBII6MdjBAlxjIygsZVhI7oGWtJrMaZXLwABtqTz6PDk5VmZgTMTMc40mgXB4uvC7kSHEH7JWRU7HEe4lSoHzEn0O1Ee31i7hL5ZVY2rzE2yB9ptWtafaBmBzWNyDFvDuEMAty8M10SRbmQummY/e/DpMVi1TOvUqMtjj9wCe4u/2Dt6Hf2rbg+1tsmGJRujeEz6HU1arlTsAavbEA6Mqn1UH86hZO5TiErHFgftCOvtVx4iOs1y9/h1ltchXX7DMgG2wHh+YNZ14KAZS/c8lcK6/gFJHvT12KmjosXis05dY+JTvB0kVns3W0kSOVYrXCL5Kt3yArpARoIOmviMfjWl8PiBJi243hSVYekiCfORSaZanEJqtUvbysGUCY/Q/D8Kw2OIEHJcVkblmET6HY8tq2pfAGv68vc0JlLcuXEqRBEEn8+c+la+E484W4SNbTRnUf+9f+IdOe3SA7PJnY8vb9fga02L+YQfnVX6hJJqmel2bgZQykFSAQRsQdiKlXJ9jMfDNh2Omr2/8A5F/JgPNq6yuiLtHBOOl0NTE05pqZJz6ipZaSVOKkdgjHpdN5BbYqhGpyyAQdST6Hb31iqeG4nEMT3iBfBMQ2jwsCToQZaRJIgbVp4i97vkW2QFYak2y4BnUkhhpEaSPWqMBj79zNmt939WWAKvmV4WAZ0acx00IyxrrCGVWMRi2A0C6CZtnUnvpIkgwMtrcD4ttRU2xuKg+CNTP1bHLHe5IGbxhstqSNs52+zWvFr4yBgBmCgsbN3wnwalQ3jzZmIURlyEGeWu/xK6O6Atw721dkyszAkqGUMNFy5idRrlI9ACGAOJ7zxyVzkEFdApuYiMrTyUWdeYiqruJxOZhkMC4QGCNAtlyJifGwTXSQSdN8onb4riCDNsLDRJt3WKqO8hmC/HnyJGWI7wSDGurhuNuOzi4mXWF8LgjV5ViRB0QHMIBzDTaWIxcIv4guFurC5dyrAnwqc07A5iwyyTAHqXwFy+9y2bgKqAxYBSozlV8J18SqS0HY+01oxPGEVipS+SDErh77DTowQgjzFVft62PsYj/psR/grVYMj/5foLUu4ZQ1aprhu0VxL1xGXK692CrCDIYk/oeXnVOH4ldTRbjAdJzAddGkVyyy6ZOLRusLlG0w/wBoceWPdJsrDvDykCQq6eIideh8wRWFYjTQdKbCGVnedSTuSdST5zvUzb6UXe5NVsUYjDht/nWQ4LoaINNRzCpcEy1NoHtgW/Kr7GEAMnU1ry9DUgPOksaQPI2Msj0qVNUWaKsgy9oHUYa8Wg5LdxlPMOEOUg8jMVxfC+0ilASdTuJ5jyo32zw9+9YNqygIYjMc2uUGQAPWPYedeXX8LdsscyshG8gj012NPTqKjkcH5HqWGxZueKNDoo/W1dDgOHqqgEnNvvEV5p2e7WqsLeEbQ42/rDp6V3CdobZScy/2l+Y1k1KSjydKnqXyhSzmTFYYrzvW1/qsYb5qWr0evL+xOJ+k45TIK2Va4Y2zQEXXmQXn2r0+rx9Tlz/yoVNT0xrUxAaipgUgtTy0gIxSipxTRSGRK/zqQUb86VNNICRNQY081BjTAgaUU9OBQB57xq3kxF1ranLnOZNBJAAZlA6mT5z1qtLgYBhqDR69h1ZnO83Lmv8AXbnQnGcLKkva1+8n3tN16P8AnFZNeLtL+XR9/J/p/wBPbddEZqH098D4bEFD5c6I2sUp5/OhVu3nUMniU/MEHUEciOlM9thyPyrFOUHpaNHGM90w6agVoVZxjD0860DH9RWiyJmTxtGrJTgVlOPHnVf04xtT1IWhm6RVV28o3NYWuudgaimCY71Ln2K0VyxXsaxIC7fr9e1arCaeISeU6x5U9rChasZdqEndsJNcID8V7M4e6G+qRXIMMoymeRMaH3oX2f7NWGDF7M5Y3YjUb6A12FD7J7t7vnBH9YfzB+dX1KwvejoP/ppw5Lf0h1ECUQeUAsw/7k+VdxXP9icLkwoY73Xa4fwRf+22D710ArSC2MMrubYqRpUqszBUUHxN/ELcZlQm2AVC7k5AHLBdCM0XEBmJyGKOhaBYviF+27jIGQs2U5G8AHcCW1AZSbj9IyHWJhAUtjcV/Ra+E5crCP3Rg3Jg6s6kcsk7bzW/f7tmli3fLH1TLNvKkgIfEozTr6ml+1b825tAB4nwvppZJWdNSbjwY/8ATMjfLHjXFL6G6luyTCtkcBiMxTOpiCNAl0H/AIhbH2qAM+K4piUeCoCfVgv3LmGe5h18IDHNpcu85m3tprWvFMS2cBJZCgKi24g5bDHxZoM95c8PIDXYzpxfFb6My90GKBjIV4uEBiMmpiMqzvOblVtnGXi9xCoGVWghWEsuUKYJMhpJAkEZY11hAZW4peW6qPl1e2B4G8YfLnI8XgyydTMwehpsbj8RncJbJCzl8DbgGJIMMCY2PyqleIXwqsyBswJDd2wyR3YJIkaHOYEj4dzrGjFY+8ptkJIa2CUysSHZkUeKNAC4mRtJ0igYYtkwJMmBJiJPMxyq1KB4PiV1nQNbyqxOhVswEXPGTsBKAR//AEXyBNoNaAOXwzHKD5T+t6sNZcM5yj0H5VM3Oc1kuDR8lOJwrKxu2viPxpstyPyccj7Hytwt5biyvoQRBBG6sORFSNygfH2uJ9ZaVgxEOy7ZY0LDqOTcq6cUfHaxvno/0/116GcnoVrgPmyOcUxw6+VBez3EjetwT40gNruOTfrnRUKfKss2B4puElui4T1K0SGGXyqS2hHKqTNVFzWVIq2bAg602UdawHEawZFT731pgbilZ2OtY3tux+J/IAD+NWw6/YJ9wT+dAGkUKx5PfAb5kWB1bMwgeeo+Yrc1wgEkEAAk6SYG+gkn2qjsAyY7HXLxnu8OiG2pgSxYw7DXXQkDyXpRRcHpdnp+Aw/d20t75EVZ65QAT+FaKhTzWxzEqVNNKaYGOgeL4w9t3BRSskISxGxw4IbSBJvGDP2dSORwVMCgDl07RvkzGyTnQXEWSCALK3LisYgQWUTzzeVacBxlnurbZAuZWIIcPJDPtlkZYSZJiTEzoT5FQIpUBzX/ANwMc+W0DkzHRjqqjTlo2moMR+dl3izC1bfIAWdlIzqV0zeLMsjL4cxjYT0o+RVNywCQxGqzB5idDFAHOLxtyT9XIB1IY6jNaWbfh8QPeFgTGg89KU467BYtqhZkGrhpBa0CAFnxgXGkGIyz6HeJXbqgd1aF0mZm53cDl9kzzoecbi//ANRP+pH+XQATtkEAgyDqI5g7VYK8m4l2r4omNvW7NrOFYDusneqkqp/eKFPOdTzrtuz/ABPG3P8A8nCLZH3u9BJ/qAEj3NICnEYbK7rtDGPQmU/7SunnTBR0qfaHGEkdwguPsxLZEA5EtBLR5A70H/Z125+/vkD+js/Vr7vOc+xFZ1RpYR+kIGyFlDRMSM0dY3q1WnasuC4dbtaW7arO5G5Pm27eprVQMxPwtBcF1Bkf7WWMrA7hl/GRzArU0jYVIHr+ulMzVU8kp1qd0JRS4GZZ/Co90KkblV9751BQ6j9f6VG68AknYEn2GulR72mmf18jQBcu9K6Z+XX8qrDUxNFiJE9N+VF+w+DS3cvssAuLekdC+b2lh86DqKLdmm+v/qN/4/ypx5B8HZA09UhqlmrUyLKearDVLNTA88/aPEeVzDH1tuP/ACq63xLH87mH/u2/x1YFqYSs6NNiy1j8VHiu2p8rJ/x1a2NxH9Ko6/VD/FVSrVgQ0C2Kb2Ixcyl9I6NZH5hhUPpeN/pbP903+OtgSpRFFDMBxON/pLH903+ZSF/Fc7lv2sn/ADKIColaKDYwG/if6S3/AHR/zKzYrE34AZ1IJ2CZTprM5jpsI86MFRQ7iawVM8yIjqJ35Dw/iKl7DSRmsqY1qzNVYFSFIBM9QLVYFp8tAFMmokGp3Lijc1kuY37oqXJItRbL4NQjzqkW7jfqKf6A06kRHUzNTbfQeldWWZhTG6OtR/Zw6037N86PmD5O5Z3g5GpBqzfsyoLg3U70fMug6j3NwNaeGY3IzMuUkeAzOk5W5c4I+dcxxjH38jW8Ome4vhdwUAQkAlQGMs0MNdhPMggP2Lw923bfvgVLsDDGTsZY+sj5VaszpHepxtuar+NWrxw/dHzrnw9Wq9XqYtKD37cP3fxp/wBtNyUfOggapCKNTFpRqVKmq0jcPSpI56CqESVKn3dTUViu8StSVDqzDcAgkesbUNpBVmmKQUVmsYtW5Ve14DnS1IbRK4wEeZgac4J9tjUWqP0gHaou4POiwoRNZsVazAjaefQ8j8wKhexaj7VY7vE0HM0m0NJis853GhHQirRQ+3xBGuACfFofUbH+Hy6Vtu3wo1qLHRJm58oFYMRjuQ+dZ8Riy221UoknTnWMpt8G0caW7LEUsepophsEqjXWp4XChBPM1cxrWMKInO9kRY1WalrThQKozKwtNBq0mm3oAgWNZeJC8ViyVViYLOJyiD4gNiQY0P8Aod0UwigDleD4B7KsHjvHdnaPhloEL5QB86MWzS4yPhj4ufp51XhM3MVHUs2KKvUUrVutKW6tElKzVq1ctmpixTCyrGYsMpVSVJjxKRIgjaRTHiJ5AUOpZ6hyY6N7XnfnVV3DHcsIqtLx5VRdzHelYy7Ou+pPWqnvHkTTKpjf5VJLfWkBBbh5zVdy4etXOg61QbY60wMd+4aH37sUXdKy3sKDSAAYjGZdZgjb1o3b4h3qhhrMaa6bZvlr8qHY7hcjSgTcSfCkgqCpOo2M9fPT+FKUW+C4yS5OuZv4Vv4RqxPTSuKTtZaYeLMvtP5VjPbR0uTaUd3p8QOYjmdGgH+QpQhK+BzyRrk9XLczUQOtBuz3aG1ilJVgGB+A6MBtO+o8x1ijJNbmA5NZ72MUeZrDjcXJge9ZIrGWTsbRx9Wb34h5fOrLOPmJ+dCb1+0n727bSN8zCdp+GZ28udAOIds7SQLCd7pJZ8ygGTpl3OgHPnRFTYScEd/n5zQzivHbVmQTNzSEG+sxP3RpzrzfG9qL92QWyo0g200WDuDzPvUuH4xdsvyq5WjNJM6e3xpnOZtz+HlRXDcTOlBMGQfs0Ww9v/hrO2aUgzY4gDvNEbFydjQS3b8qvWRVKTJcUHlarLWmggUBXEMOdWpjXH2jVeILQFr3DhWO9g41iuiK1nbDk1o4Gakcwbh9IqSYjyFdB9A3mIrLdwCDmKjQ0VqQIZ522pfOtdywo2n2FZTvrMVNDsrJpZa0jBGdFrPxHDOqM4DDJDnQ/CpBaf6s1UIuUku4N0rKu7pOo6fnVdwOtw3Dm7rM1qOUomct5GVdfas921dCXMwbMMOlw66qXa4SR06e1dK+Ek637fd19upn4qNBtDmP18qrfDrzHz6U+Fwrm8qol5SAWcXCT4SCBAJn4o1Gm9VYDCOyoxS+Z+1nOXfeM+3tSfw1Jtvt978/L7oPEspfhFgnW2h9UWq24FZI/dp/ZH8qKYmwyvbMEAkq3TxDQ/MAe9DgzhW11vKrW9T4c75AB0gMh+dTj+HlNWn2/Nf79BuaQOv9j7DaiUPVTHn/AArfY4dfWIxbMo3V1BkQRGYQRuPlVi2SWuaXmhyAVcgQANPiHWrkwxa44JcBcgADMIlddJpywJcvpf48/PyBS7IrGFfmUPTUj56VRdwuKPw37dv/AJLMn5s5NW2nZyqFiB9bmI0Ld2+QajbeTHOoPdhboV30UEBg4I1iQx1IP8DQvhWnpvf6edc+/XYby2r99wIewiMSz3bjMTJMqCSdyZB/OrF7D2BuXb1YfwAo2LzLeuEmbeZE8kJRSp9CTB9qhh2Z8ilmjIWJBgt4oAneB5eVN4JJam9qT9Vfqv2uhKlHsD7PZXDr/wCnPqWP8a3YfhVpPhtqPatOCYSyhmMQYdWkTI3OpGh/GteSufJFxlpZrGmrKEtAbAD2q0CnyRSmsyiQNOKiKkKAEaVKKlFAzsiaVMB70q6jmJSehqDKDv8AlTikfOKBDC2PKlkHlVke1IKPWigI0zKCCCNCCD771dkpFBQAKbglo4cWDmyAzv4ic2Yktzkkz1k1bieH27hctP1iLbaD9lSxEdDLGtxB5e9T06Vp4s+/n79BaUY7+FRnRzIa3MEaGGEMp6qdDHVQeVYEwSWoVb14BdlzLlGsxqu1FrydNfSgl9gCcyH3Jn21qfFklV+/bGopmjiC2ryNbecrRqpAIggggzoZAprnDLVw22j93OWNNxEEcxoD6gUOuOs6Zh7g0awNtQAwJOnOpjklwn3++zKcUDzwJczFblxczFiAREneJU9Ki/A1LFg9wFgJysBOUQDtv6UXZl6inA6Gq8SXcVAd+A28qqJXJ8JUkETvrznnO9Vns8hDSzEsAGZjJgTAHIDU7Cj2WkEHWjXLv75/O4bAY8DtnPInvIzA7fCF/IVQvZu1lVQXBTRWDeKOY8x5HoK6AoOtQK+dJSkuvuq/G30HsBbPZ5FJOZmYxJJ1gTA6AanbrTPwXXQ0bikFqJLU7Y06ALcHP3qpbhLTvXRsoqGQVOhD1HP/ALMbqKccNaj5t00Hyo8NBqYF/ZxHMVP9niibKelMtodI/CloQ9TNxpGlSrUzIikaVKgTKbHP/mb8zWm1vTUqANC7UkpUqAE9Qu7UqVAyHShfFd/b+FKlSlwNcgy78P66irbex9vzNKlUIomfhohgfhpUqaA1ip8qalVkkKenpUh9Sa1B+frSpUCKzUaVKmCLHqCUqVAEWpl/nT0qX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6324" name="Picture 244" descr="http://ceramicartsdaily.org/wp-content/uploads/2009/12/thrownagate_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371600"/>
            <a:ext cx="3629025" cy="3705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/>
          <a:p>
            <a:r>
              <a:rPr lang="en-US" b="1" u="sng" dirty="0" smtClean="0">
                <a:latin typeface="Gungsuh" pitchFamily="18" charset="-127"/>
                <a:ea typeface="Gungsuh" pitchFamily="18" charset="-127"/>
              </a:rPr>
              <a:t>Kneading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 is essential to even out the clay and remove any air bubbles, which can cause explosions during firing.  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8130" name="AutoShape 2" descr="data:image/jpeg;base64,/9j/4AAQSkZJRgABAQAAAQABAAD/2wCEAAkGBxITEhUUEhQVFRUUFxQVFRgUFxQUFBUUFBQWFhQUFBQYHCggGBolHBQUITEhJSkrLi4uFx8zODMsNygtLisBCgoKDg0OFxAQGiwfHxwsLCwsLCwsLCwsLCssLCwsLCwsKywsLCwsLDcsLCwsLCs3NzcsKzcsLCsrLCsrKysrK//AABEIAKAA8AMBIgACEQEDEQH/xAAcAAACAwEBAQEAAAAAAAAAAAAEBQIDBgcBAAj/xAA4EAABAwIFAQYEBQIHAQAAAAABAAIDBBEFEiExQVEGImFxgZETobHBMlLR4fAHQhQjYoKSovFy/8QAGgEAAgMBAQAAAAAAAAAAAAAAAwQAAQIFBv/EACYRAAICAgICAgICAwAAAAAAAAABAhEDIRIxBFEiQTJhE3EUIzP/2gAMAwEAAhEDEQA/AMjCbJhA9LBKr4plyPkh1UNmRAp/hNG0FZinql0DsxThzQd0P+OU2XySH2EhoTOaqLRfhC00IBRFa9uQ6p7BgljVsXllTehTU9qYhpmWV7W4lFUQubcX3HmFnccpSZnZLkeCVvgcN7q3mk9Bo44rYrZoUZG6yFm3urYTdAyRoPjkGsddE3uxzSBqEOwq+MWQYumMNWjCVdPYlBrRYzSZZXdDqPVJJotV1YytHHnGm0fQlEtcEG0kKxr1plDlz2OjtexClhkehPUpW1t1osPgs0BL53xjQz465TCokXEFS2NFxDVc1s6SVBVLFqmEkgjY53QFUUbUt7Z1mVjYx/dqfIbJrDGwGaVIx80hLi6+6Ftmcrn6o3D8PLtU6jm9huHwWF0bCzVXsjDG2XzGjdbXoyBYlpolTk/NEX3QtVhZCBmkuVB8S+IocokIr4WqJpqUOQ7RuihpCtY8JI2t8UZTT5ln+JsxzQ1bKtT2f7RiFlidvFZqho8yli2G2borjjakRyTRu29smv0aL+qhNjcjgRY6rAdlPxEHgrp+HRsFiU1O6SAwirFdJSPeLgH2Smuh1cCLEBdLFbC1upaPksTjdZG4uy22OqxKkkFjyZzuR3eI8V7ThxNgCfLX6Kt+rz5rSwVrGCzQB9UHMF8dg1NQyO4sPHREikkbxfyXrsSuiqOR7zoNLbna/h1SjiPJiLtFTfhf6FLW4FJI3NGwu8v5quixYcX9fQfdXviERDfI88/+IqzyigMvHjKTdnIqjAaluroXgeV/ogMi7G+tdmsBfzVVX2bgnGZzBm5y90/ujQ8m+wM/CaWmcooIi54C18MdtE2b2UjYbsv6qTsIt+qX8jI5PQfx8XBADQiKeLVSFGW9SBxyPEdQjaWMX80shoLpIrC6xOOh0srjs3YeQW0xOf4VO9/hYeZ0XOqqscdiuhiTSOd5MldFZgAI5K0OCgX12Wehcb3Wgo5MrbpmMbE3IuqXXdpsqpHkGwX0b9UTEwbosUDbGmCtBbdSxJgspYKO6VPEW91c/O/9jH8P/Mx87dSjMNbqhqncorDTqqvRaOcZHeKb4VcJlHQtR1LRgJ5ZEhJwsbYO7QI3FdWIWlFlfVm7ChSnbsLFUqMtgk+WYjxXQjITHoSFzEOyzroWHy3jV5H8SsfYpnc7Mbk+6iSbFWYicpuhKepznKNSkqldjiaE5PePmmhonubo0g+2i9jwssdmcQTuGj7lFPqyXCMbnc9ByUTLlXSM4sVW2Qo8KIPfNyOL3AWmoZLfiQUIDBr4kqIkMmuw4Sjk7HYpJGgdiBH4BbxKsgpy7V2pOtylVJmG4TGfFWRtuTt8/ALcfl2W1RdPE1m9lQ6R39vKAo3vleHSaDdrOni7qfBPsgA6K6b6KuuyyCMFttzyg5KY30GirkrADYG6YUkuZq0qloy7W0K6igO40I+iWtpeg/8AVrG9Dqh6nLEC+1rakni3RWsRn+X2YDt/WFrI4eSS93kNGj5lYgap52il+NM+Qm99vLolMLNU5DSOZkfKTYTTQFOmN0AVlFQNyA8q2QC4CNH8QT7KxTq+kaQ03V0cBUallgiRRmQzwQd0q3EPwqGBj/LVtcO6uXnd5GdDEvgjG1Z7xRWGqusb3iraEKr0WKYjZGQO6KMNE5zzxqtJhuGBmpTnGxaymiw97hfZe1sBaCCn8NQwaJZjTbi4UcdETOc4i7LID4rZYHVXasZjY711oOzj9ApP8So/kMsdF2pZ2Yis4uO5uB4C+6cYi24CphFrHYW/YJaUvjQzjWy52p8778KunaC5zmi/9o+pv8lGJ18x3/miowrGWsa5kpLe9cG25S9P6GbDnvLzlH+6/QcJrSsFvJDUxtraxJufsiJKlx2AzbdB5lYaDRf2TrJnlpEQGbkk2a0dSl9Bhrxd8hznjgDyCOYwgADa9ySPxHr4eSPEway7tFabekW/bLaSwGvHKTYrj3xJPgwm7uSPoPuUFXYlLUBzYe6wXvI69j4N/VT7N4UYm5tC46k9RwBdEbUVX2DvlLXQ9wuhyDvannzTN0oB00S+evbHGXP0HzueLLNR9oTI62UtPA3+YWoQpWVkmlo2oqbcrPf1AxoinZG3eRxv1ytA+5S44wdr3PTlZ3H5JJH5njQCwHQJiEXexTNkVaFRkKtp2XOiCkcUZgou5MKIk2aulb3deirEd3AopkZsrfggWW36Mr2WNOiCrH3CMzX0Q1RELhajop7G+GNtGF7WDRW04s0KFUO6uRkfzZ04fijJ1Y7xReFsCGqx3ii8ObotFBcYa25XrqwnQJRHWXTCkc1PWKhFPe9wmktG6Ruy8o5mDomrMXjaNSFZRyztThD473RXZiHuglaLtPVMlBDUkwt+TRRq1RS0xpO35a+yEm1IA6Afz3RFc6zLnlL6Z95B4/RIzTQ5jaL8Cd33NPGirxaGJtTFcaZgT0vx87Ksf5c4PDghcfFyXevlbZUou7NydGuqcpYTYA6Wy7m6ripX6k+HoElLHDKWuOhvbcJxSYtmAbkJcTxz5oLXoNDIhrTDKCXEW5ulOIU8k7mg3bCP+Tv2Tynw9xIdJbQXDeAfFBY5Xta9sV9Tv5a8+ypzr4xJJ8mDktIEbRZjenNvsmNO06ZdQfr0VEkAytLNQdCR9E77O0trOd/tHS/J8VrHGuy5yUY0i5vZ2OQD43ePTgX+pS2HseyOW9yWX0FtQeBda9h4UKhwseUy36Ert7ORdrmfBrHgCwJa4eRAufe6rqpg/i/VP/6kU3+bDLlOXKWOdxcG7QT6lYiWdzTpsmorkrFW+LaKa3DwNRypYFFZ1zwiqpwcwWVlAyw1RoRBSY8fU2bsvInkoKeQEWREMgAFlqtlXoNgaN0FXOs8Ip0lmkpVNXXIBCiRGzTwyd0LyeQWSGSpdpYKBqHnhcjLF82dTHJcUSqILu3CIpIsvKDBd0VrXP6IdM1aM+xyubM7qhAVcwHouiJF/wAd3Ur0ynqVSGO6H2VrYHflPsqpk0WxOJG6shOq+hpX/lPsiGUEv5Hey3FMy6C6sh0ZHr7JQ51srhwm7aWX8h9konhcxxY4Ec6oGWLvYfG9BOKMzRh7f7LeyrxQsNOXHQ2NvbQfNRopbgsPSyGraIsDSXEgmxHAvt87Ia0HbH2DgOyg8j7LXYdTsbq0AePKxmHOyub4WC2tEUjlbTNY+g143Ph9FkO1eHH47COQTp52+62+QFjuoB+iEq2A5HHi/s4D7t+a1B8Nkl8hfgOGiJueTUjW3Tz8U0ghdGcwOZhO2zm3+qqlJEThvta3IuFdQTZ2FvsehCvlyZKobkgi6puToEPS1Jc3gEGzh0P8umlNT2Gu6aW0AfZTPQtewscMzSLG/N1yLtFggp5HMcbjdv8A8nZdta2y5j/V8ATQO/Mxw9nD9Uxh0By7MID02TLD3NJ72yVNkvtsiWHoNU7arQrTseVtIw2LdkN8QNcFQ2odaymI77qJEZZWVd9lXg9NnfqvWwhNMMjDTcK5RbVRKi0nchoKJqmKJqY0OQ7p1BTxW2SD8HI9tjn+Xj+kZdtG1emnaF7iNYxj3Dol0mJt6rnyi02hxNNJg8NDH+VMKelj/KENG4ImOSy9NxXo4dsPhp4/yhGMZH+UJZFKbo2N6lIlsNjDPyhENe3oEuEoVjX+alEDC5vACxfbqkvkkbofwnzGo9N1q/ioOua17Sxw0cLIWXHyjRvHLi7OaEAWPI3HB8UTizwac9dx4W2XmK0Lo3ZCfJ1twg3RHQEkjbVcpxp0zpLJrQfRz5mNd1AK2uE1GZoKwtK3K0DonuB1RBslMsLN45bOhUJB0Ox0Kr+Fo5h/t2QGH13gUyqGgua4Gxdp6t1Hyuhrcf6CPsGpW57s23358ChjmifZx9eqtbMA9rwPP1TDEaP4jNPMfstQja/aJJ0e01RGCZDpawJtuNr354T6NgIuCCPDULAsewjK67uoJtt1CMo8SdFo0kDpfZHx5knTQKeOzaObYarE/wBR8KE9OJNM0bu6f9J0ddM6OqlnNhe3JOys7aWbRSD/AEj6hNQfJi8lSOKuoi02uPRSaxERq1kd+idURZspiaiqdovqvDCQpx2bqd1ujNlrWXOgTKCJBMqL8WRkEi3ExIbUacxy2FrpFSgppE5EbMpGS7Q07jM4gpNLA4J/jE5+I6yUSyFefyN82dmCXFB7JEXC9LI3olsy71nIobMmsrf8QlDJleyQqWUMxU3Gm6v/AMUbJYxyIZIRb9FZA27jtb3QtVLINAojU6A+atjivuDcqqIKK2nMgyuB8+izlXSui31B2P6rosdEbd7QdAlePCJkZDgCChZfHWRfsJDK4MxQerqafK4FJ/8AGtzFoPldEtmXJnjadMejK1ZvsPnuAVoPiH4V+WEO16Ddc9wLELHKfRbnC6gHQ7H7pRpxf9jMZWiVXZtnjVrrm3idx4JhSVojALrmN/4XctP5XJUXfBcYpdWO/C48jz6hVRVwp3ZXkSQyaeR4Dh1/RXDTJLaNVLQwzd4hrr8i2vqoxYPA3ZjfXX6pMcPa7v082W/D9R6OuD73QssdZsyWN3g05reZI0R17aB2bFksbBuBbgWHyWR/qNX5aRwOhkIa0c2vdEwRCnYZaiTM5ovc6Nb5Bc17S446rkzahjb5B58nxTWGLk0L5GoieOVw5RkcxGl0Ll0XubZdBIUscQyHlXPN90tpqg8pm03A1UJRONml0TCTxuqA4AbqcRW0wbGdK8jlNKZ90opymdK4q30RdinEaa8jvNBPpFrn4ffXqonC1yZY7k2dNS0YJjkTb0QgqBawupseSumc4Pgfb91cx/ugY0XER4/VaKDo3EDZXCo409eUG3U6a/JXxxG4Frdeq1ZQa1zn6ts1o6fzdHUwy869TuqG2A8NlL4gVkCJqvIC7T1XNu1WKF5OvVajGqvuG1lzrF33KxklSLjG2Ip3a3RFPijm6O1+qoe1VOYk5JPsYTofU2JtOx+y12C9pLWD9Vy8sVkVS9uxP1QJ4IyCRytH6Eosahlble0OHQgFEVGDUsjSMgAO+p/VcPwztTJH+Jt/EfoVpabt7YaNefl9Uu/Hkg6zJ9nRabszTMNy57h0LtEViPaGlpWd7K0DZo/EfIclcqre2dTLo20Y93fslsUZc7M65ceXG590aGB/ZiWVfQ3x3Hpq193gsjB7sd/YuPJQei+a1ekJ2EUtIVk29sgV7bTRSsvLIwM+YCnlPTktFiLJXE07blaLBaY2N/QLLf2WkDupiNgvo00rGZRwlr3BWn9lNBUT00oNSksTk2w095vmFp9FJbNpHELDyXrowrWt0HkFFwStDPI4k1hHCJjYT/N0wisPHxVwKYsBQNTwE8I8U+mpspBwAuq5ar+dFLJRKN9jpb7q+nqRe546coS4/uP/AFKtZELZr2HoL+AWlIriHipbvmHhfQ+yhJKLfiugo6iMXJa7/kB9lCVrnC7WtaL9Sfrur5FcRXjVRcaLG1ztVsMUpLDcXtxb7LJ1dOb6/wA9ECcrCRVCtwUCEX8JfGBCNgmRS+EifhKTYbqEKI4kXBEvWRXRcbLbKEJQwouMKloVxPT6raVFNk14o+a+b4raMkrX2Cugi9V5Cwnb90yp4gPXoo2SgyipsvS6cUgLdf56JfQ0pBvYlG2PF1n9FohVvzaXslUjSPsmMjLboGpKIjDJRFOcJb3h5pDE9OsGdeRqtvRS7Oh5lByoMi8+Kgh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132" name="AutoShape 4" descr="data:image/jpeg;base64,/9j/4AAQSkZJRgABAQAAAQABAAD/2wCEAAkGBxITEhUUEhQVFRUUFxQVFRgUFxQUFBUUFBQWFhQUFBQYHCggGBolHBQUITEhJSkrLi4uFx8zODMsNygtLisBCgoKDg0OFxAQGiwfHxwsLCwsLCwsLCwsLCssLCwsLCwsKywsLCwsLDcsLCwsLCs3NzcsKzcsLCsrLCsrKysrK//AABEIAKAA8AMBIgACEQEDEQH/xAAcAAACAwEBAQEAAAAAAAAAAAAEBQIDBgcBAAj/xAA4EAABAwIFAQYEBQIHAQAAAAABAAIDBBEFEiExQVEGImFxgZETobHBMlLR4fAHQhQjYoKSovFy/8QAGgEAAgMBAQAAAAAAAAAAAAAAAwQAAQIFBv/EACYRAAICAgICAgICAwAAAAAAAAABAhEDIRIxBFEiQTJhE3EUIzP/2gAMAwEAAhEDEQA/AMjCbJhA9LBKr4plyPkh1UNmRAp/hNG0FZinql0DsxThzQd0P+OU2XySH2EhoTOaqLRfhC00IBRFa9uQ6p7BgljVsXllTehTU9qYhpmWV7W4lFUQubcX3HmFnccpSZnZLkeCVvgcN7q3mk9Bo44rYrZoUZG6yFm3urYTdAyRoPjkGsddE3uxzSBqEOwq+MWQYumMNWjCVdPYlBrRYzSZZXdDqPVJJotV1YytHHnGm0fQlEtcEG0kKxr1plDlz2OjtexClhkehPUpW1t1osPgs0BL53xjQz465TCokXEFS2NFxDVc1s6SVBVLFqmEkgjY53QFUUbUt7Z1mVjYx/dqfIbJrDGwGaVIx80hLi6+6Ftmcrn6o3D8PLtU6jm9huHwWF0bCzVXsjDG2XzGjdbXoyBYlpolTk/NEX3QtVhZCBmkuVB8S+IocokIr4WqJpqUOQ7RuihpCtY8JI2t8UZTT5ln+JsxzQ1bKtT2f7RiFlidvFZqho8yli2G2borjjakRyTRu29smv0aL+qhNjcjgRY6rAdlPxEHgrp+HRsFiU1O6SAwirFdJSPeLgH2Smuh1cCLEBdLFbC1upaPksTjdZG4uy22OqxKkkFjyZzuR3eI8V7ThxNgCfLX6Kt+rz5rSwVrGCzQB9UHMF8dg1NQyO4sPHREikkbxfyXrsSuiqOR7zoNLbna/h1SjiPJiLtFTfhf6FLW4FJI3NGwu8v5quixYcX9fQfdXviERDfI88/+IqzyigMvHjKTdnIqjAaluroXgeV/ogMi7G+tdmsBfzVVX2bgnGZzBm5y90/ujQ8m+wM/CaWmcooIi54C18MdtE2b2UjYbsv6qTsIt+qX8jI5PQfx8XBADQiKeLVSFGW9SBxyPEdQjaWMX80shoLpIrC6xOOh0srjs3YeQW0xOf4VO9/hYeZ0XOqqscdiuhiTSOd5MldFZgAI5K0OCgX12Wehcb3Wgo5MrbpmMbE3IuqXXdpsqpHkGwX0b9UTEwbosUDbGmCtBbdSxJgspYKO6VPEW91c/O/9jH8P/Mx87dSjMNbqhqncorDTqqvRaOcZHeKb4VcJlHQtR1LRgJ5ZEhJwsbYO7QI3FdWIWlFlfVm7ChSnbsLFUqMtgk+WYjxXQjITHoSFzEOyzroWHy3jV5H8SsfYpnc7Mbk+6iSbFWYicpuhKepznKNSkqldjiaE5PePmmhonubo0g+2i9jwssdmcQTuGj7lFPqyXCMbnc9ByUTLlXSM4sVW2Qo8KIPfNyOL3AWmoZLfiQUIDBr4kqIkMmuw4Sjk7HYpJGgdiBH4BbxKsgpy7V2pOtylVJmG4TGfFWRtuTt8/ALcfl2W1RdPE1m9lQ6R39vKAo3vleHSaDdrOni7qfBPsgA6K6b6KuuyyCMFttzyg5KY30GirkrADYG6YUkuZq0qloy7W0K6igO40I+iWtpeg/8AVrG9Dqh6nLEC+1rakni3RWsRn+X2YDt/WFrI4eSS93kNGj5lYgap52il+NM+Qm99vLolMLNU5DSOZkfKTYTTQFOmN0AVlFQNyA8q2QC4CNH8QT7KxTq+kaQ03V0cBUallgiRRmQzwQd0q3EPwqGBj/LVtcO6uXnd5GdDEvgjG1Z7xRWGqusb3iraEKr0WKYjZGQO6KMNE5zzxqtJhuGBmpTnGxaymiw97hfZe1sBaCCn8NQwaJZjTbi4UcdETOc4i7LID4rZYHVXasZjY711oOzj9ApP8So/kMsdF2pZ2Yis4uO5uB4C+6cYi24CphFrHYW/YJaUvjQzjWy52p8778KunaC5zmi/9o+pv8lGJ18x3/miowrGWsa5kpLe9cG25S9P6GbDnvLzlH+6/QcJrSsFvJDUxtraxJufsiJKlx2AzbdB5lYaDRf2TrJnlpEQGbkk2a0dSl9Bhrxd8hznjgDyCOYwgADa9ySPxHr4eSPEway7tFabekW/bLaSwGvHKTYrj3xJPgwm7uSPoPuUFXYlLUBzYe6wXvI69j4N/VT7N4UYm5tC46k9RwBdEbUVX2DvlLXQ9wuhyDvannzTN0oB00S+evbHGXP0HzueLLNR9oTI62UtPA3+YWoQpWVkmlo2oqbcrPf1AxoinZG3eRxv1ytA+5S44wdr3PTlZ3H5JJH5njQCwHQJiEXexTNkVaFRkKtp2XOiCkcUZgou5MKIk2aulb3deirEd3AopkZsrfggWW36Mr2WNOiCrH3CMzX0Q1RELhajop7G+GNtGF7WDRW04s0KFUO6uRkfzZ04fijJ1Y7xReFsCGqx3ii8ObotFBcYa25XrqwnQJRHWXTCkc1PWKhFPe9wmktG6Ruy8o5mDomrMXjaNSFZRyztThD473RXZiHuglaLtPVMlBDUkwt+TRRq1RS0xpO35a+yEm1IA6Afz3RFc6zLnlL6Z95B4/RIzTQ5jaL8Cd33NPGirxaGJtTFcaZgT0vx87Ksf5c4PDghcfFyXevlbZUou7NydGuqcpYTYA6Wy7m6ripX6k+HoElLHDKWuOhvbcJxSYtmAbkJcTxz5oLXoNDIhrTDKCXEW5ulOIU8k7mg3bCP+Tv2Tynw9xIdJbQXDeAfFBY5Xta9sV9Tv5a8+ypzr4xJJ8mDktIEbRZjenNvsmNO06ZdQfr0VEkAytLNQdCR9E77O0trOd/tHS/J8VrHGuy5yUY0i5vZ2OQD43ePTgX+pS2HseyOW9yWX0FtQeBda9h4UKhwseUy36Ert7ORdrmfBrHgCwJa4eRAufe6rqpg/i/VP/6kU3+bDLlOXKWOdxcG7QT6lYiWdzTpsmorkrFW+LaKa3DwNRypYFFZ1zwiqpwcwWVlAyw1RoRBSY8fU2bsvInkoKeQEWREMgAFlqtlXoNgaN0FXOs8Ip0lmkpVNXXIBCiRGzTwyd0LyeQWSGSpdpYKBqHnhcjLF82dTHJcUSqILu3CIpIsvKDBd0VrXP6IdM1aM+xyubM7qhAVcwHouiJF/wAd3Ur0ynqVSGO6H2VrYHflPsqpk0WxOJG6shOq+hpX/lPsiGUEv5Hey3FMy6C6sh0ZHr7JQ51srhwm7aWX8h9konhcxxY4Ec6oGWLvYfG9BOKMzRh7f7LeyrxQsNOXHQ2NvbQfNRopbgsPSyGraIsDSXEgmxHAvt87Ia0HbH2DgOyg8j7LXYdTsbq0AePKxmHOyub4WC2tEUjlbTNY+g143Ph9FkO1eHH47COQTp52+62+QFjuoB+iEq2A5HHi/s4D7t+a1B8Nkl8hfgOGiJueTUjW3Tz8U0ghdGcwOZhO2zm3+qqlJEThvta3IuFdQTZ2FvsehCvlyZKobkgi6puToEPS1Jc3gEGzh0P8umlNT2Gu6aW0AfZTPQtewscMzSLG/N1yLtFggp5HMcbjdv8A8nZdta2y5j/V8ATQO/Mxw9nD9Uxh0By7MID02TLD3NJ72yVNkvtsiWHoNU7arQrTseVtIw2LdkN8QNcFQ2odaymI77qJEZZWVd9lXg9NnfqvWwhNMMjDTcK5RbVRKi0nchoKJqmKJqY0OQ7p1BTxW2SD8HI9tjn+Xj+kZdtG1emnaF7iNYxj3Dol0mJt6rnyi02hxNNJg8NDH+VMKelj/KENG4ImOSy9NxXo4dsPhp4/yhGMZH+UJZFKbo2N6lIlsNjDPyhENe3oEuEoVjX+alEDC5vACxfbqkvkkbofwnzGo9N1q/ioOua17Sxw0cLIWXHyjRvHLi7OaEAWPI3HB8UTizwac9dx4W2XmK0Lo3ZCfJ1twg3RHQEkjbVcpxp0zpLJrQfRz5mNd1AK2uE1GZoKwtK3K0DonuB1RBslMsLN45bOhUJB0Ox0Kr+Fo5h/t2QGH13gUyqGgua4Gxdp6t1Hyuhrcf6CPsGpW57s23358ChjmifZx9eqtbMA9rwPP1TDEaP4jNPMfstQja/aJJ0e01RGCZDpawJtuNr354T6NgIuCCPDULAsewjK67uoJtt1CMo8SdFo0kDpfZHx5knTQKeOzaObYarE/wBR8KE9OJNM0bu6f9J0ddM6OqlnNhe3JOys7aWbRSD/AEj6hNQfJi8lSOKuoi02uPRSaxERq1kd+idURZspiaiqdovqvDCQpx2bqd1ujNlrWXOgTKCJBMqL8WRkEi3ExIbUacxy2FrpFSgppE5EbMpGS7Q07jM4gpNLA4J/jE5+I6yUSyFefyN82dmCXFB7JEXC9LI3olsy71nIobMmsrf8QlDJleyQqWUMxU3Gm6v/AMUbJYxyIZIRb9FZA27jtb3QtVLINAojU6A+atjivuDcqqIKK2nMgyuB8+izlXSui31B2P6rosdEbd7QdAlePCJkZDgCChZfHWRfsJDK4MxQerqafK4FJ/8AGtzFoPldEtmXJnjadMejK1ZvsPnuAVoPiH4V+WEO16Ddc9wLELHKfRbnC6gHQ7H7pRpxf9jMZWiVXZtnjVrrm3idx4JhSVojALrmN/4XctP5XJUXfBcYpdWO/C48jz6hVRVwp3ZXkSQyaeR4Dh1/RXDTJLaNVLQwzd4hrr8i2vqoxYPA3ZjfXX6pMcPa7v082W/D9R6OuD73QssdZsyWN3g05reZI0R17aB2bFksbBuBbgWHyWR/qNX5aRwOhkIa0c2vdEwRCnYZaiTM5ovc6Nb5Bc17S446rkzahjb5B58nxTWGLk0L5GoieOVw5RkcxGl0Ll0XubZdBIUscQyHlXPN90tpqg8pm03A1UJRONml0TCTxuqA4AbqcRW0wbGdK8jlNKZ90opymdK4q30RdinEaa8jvNBPpFrn4ffXqonC1yZY7k2dNS0YJjkTb0QgqBawupseSumc4Pgfb91cx/ugY0XER4/VaKDo3EDZXCo409eUG3U6a/JXxxG4Frdeq1ZQa1zn6ts1o6fzdHUwy869TuqG2A8NlL4gVkCJqvIC7T1XNu1WKF5OvVajGqvuG1lzrF33KxklSLjG2Ip3a3RFPijm6O1+qoe1VOYk5JPsYTofU2JtOx+y12C9pLWD9Vy8sVkVS9uxP1QJ4IyCRytH6Eosahlble0OHQgFEVGDUsjSMgAO+p/VcPwztTJH+Jt/EfoVpabt7YaNefl9Uu/Hkg6zJ9nRabszTMNy57h0LtEViPaGlpWd7K0DZo/EfIclcqre2dTLo20Y93fslsUZc7M65ceXG590aGB/ZiWVfQ3x3Hpq193gsjB7sd/YuPJQei+a1ekJ2EUtIVk29sgV7bTRSsvLIwM+YCnlPTktFiLJXE07blaLBaY2N/QLLf2WkDupiNgvo00rGZRwlr3BWn9lNBUT00oNSksTk2w095vmFp9FJbNpHELDyXrowrWt0HkFFwStDPI4k1hHCJjYT/N0wisPHxVwKYsBQNTwE8I8U+mpspBwAuq5ar+dFLJRKN9jpb7q+nqRe546coS4/uP/AFKtZELZr2HoL+AWlIriHipbvmHhfQ+yhJKLfiugo6iMXJa7/kB9lCVrnC7WtaL9Sfrur5FcRXjVRcaLG1ztVsMUpLDcXtxb7LJ1dOb6/wA9ECcrCRVCtwUCEX8JfGBCNgmRS+EifhKTYbqEKI4kXBEvWRXRcbLbKEJQwouMKloVxPT6raVFNk14o+a+b4raMkrX2Cugi9V5Cwnb90yp4gPXoo2SgyipsvS6cUgLdf56JfQ0pBvYlG2PF1n9FohVvzaXslUjSPsmMjLboGpKIjDJRFOcJb3h5pDE9OsGdeRqtvRS7Oh5lByoMi8+Kgh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134" name="AutoShape 6" descr="data:image/jpeg;base64,/9j/4AAQSkZJRgABAQAAAQABAAD/2wCEAAkGBxQSEhQUExQWFhQXFRQXGBcYFxcUGBcYFRQXGBgXHBccHCggGBwlHRQUITEhJSkrLi4uFx8zODMsNygtLisBCgoKDg0OFxAQGiwcHBwsLCwsLCwsLCwsLCwsLCwsLCwsLCwsLCwsLCwsLCwsLCwsLCwsLCwsLCwsLCwsLCssLP/AABEIAN8A4gMBIgACEQEDEQH/xAAbAAABBQEBAAAAAAAAAAAAAAAFAQIDBAYAB//EAEgQAAIBAgQDBQYEAwUECQUAAAECEQADBBIhMQVBURMiYXGBBjKRobHwQlLB0RUj4RQzYpPxU3KiwgcWQ1SDkrLS4hckNGOC/8QAGQEBAQEBAQEAAAAAAAAAAAAAAAECAwQF/8QAIhEBAAICAgICAwEAAAAAAAAAAAERAhIhMQNBE2EyUXEi/9oADAMBAAIRAxEAPwAI4+dQ3hPxp45UpNeS30VS4KiF3J5H5VPdXWoSOVahmYGvZ3FQxTlqR67j5E1plrz7BYjs3E8vmu30reYK8HWR6V3xlwzjlYAp4FIBTXvqsyQMqlz4KJ1+RrTCVafFIpFPU0RwpwFRDEJDHMIX3vCQDqOWhFTiqOApwFJTgR1ohQKcBXA00XlnLImJA8Joh8UsVHiMQttczsFWQJO0sQB8yKVcQhZlzDMu46QFP0dfjQSRSgUtcaDoropQa4GiOiuilkdR8a6R1FB0UkVwujMVkZgA0c4YsAf+FvhSXLyqMxIA60DoropaWgbFdTq6g8pJpc/39+dRFuldm0rxvoFdtxUL1I+tNvJpVhELLI8RrR32S4h3uyY+XpyoIKaGghhowrpjlTnljb0sLVLiHChezSd7RtjfQknvaETvt4VW4BxgXVysYYR60dArs88gZ4G+Z2FxVY5ipCe63aB1JAIzQAVPMgnXWrPD+DdldzgjLBAGuaCFEEzBAy9OnTUqBTwKqBOH4RlS6kr/ADAveywZChdddRoCPM1C/s7mBBZQDAOVYLpL5w5nVmW4RPUT4A8BTgKIDXeCs1m2hcMysXZivddmD5iVnQS5IE6QBSfwAaQVmdSVnPDWSA2ssP5Man8XhqbApmKtlkYKcrFTlPQxofjFAEvcCfKVDrEMSoSJJS6oRZaFX+aNDyWOei4HghaXdURs+ZVCL3IuI5jKzBSez1gnefCmPg8YV1f8QOVWM94O7AEOmiu6oNfdt85ilvJeW4qkuzMUjKWCQbr9oWAGVpXLvMR+Ge8QUx/Du3yB2OUZiwXTMzIU3n3Ye5oZ3U8qpjgLTma4rtKkhklWKpaXvCf/ANWbwJHTV/D+GPbuWiS7KisutwtGa1amQW1GZH01iRAA2bg8BeRgBnCi4SCbpZQpv3GfMpYlsyMgEzlP5eYMs+zkOjdrovZyuWJChS6jvd0M9qw0a+4RrmqbE8Ja5eunQJFsqGAYNczKXJAPulbVpIMfj3nVuM4dfm41piC7EkZzGXNZ91QwysVW6JBBltxoRWfB4gZR/MLMjaq+Qhl/uy7ZjIXMNCWmD72skTXfZ9yrILihWDT3DoWW8sL3tFHbCB0SOel7iHCy+XsyqAW7luMsjLcNskgAiCOyHxqHG27zYghM8C3YIIbLbBNy92kr+MlQojWNDpoarHh+JDQLjx2cTnJMm1BBLPGbtDmBy6CAGA7tAz+AOezOWzpcJZSkrGTEd5xm77TeXUefk9PZnXVwwm2TmBLMFu2nKt3oIi1l1GxHTWXAYXEi5aLzlCsrguxETcgwbjd7W3vn298QcyLwq4HZlLKe1DA9oSGVsRneROq9mzDKdJmBMGgnx3Bu0ul8yqDbtpIX+YvZtdaUedJ7WCI2B66Vm9nSRvZBPIWu6mlrvIM3db+Vv4jprNw7C4lbNwOxNwgZddc0d8qxdoB5bAflWquO4fiSj9iGViO6WulmUqLmTOwcFgCy7s3iHoopwjBm2HLT3nbKDErbUnImmkCSR/vVfofwztDcvZpKByqE9JLsxB6FxbET/deNEiKBtdTorqg8aVjUyvXKNKbcTpXle84GkJ0NRFSNqatygknX0+dKySJ+4+/rUavVkjT0qiG1cZCGUkEc5/atdwL2gDDLcmeRj5GKyTHr8aYXKwR13reOcw55YRL1dddqfFYPgXtAyd1pIkACQNT0nfy+xtsDjFugFTMiu0TbzZYzCwFpQtPApwFVkwLTgtOAp2WgYFpQKeBSxRDMtLFPiligZFKBTorooGxXRT4pYoGRXRTqWKBkV1ProoGRXU4CuigZFLTorqDxZbp61NbeqanrUxfTevI96zNMjTaoBcmla74+NKUuXWnNJ9KjE09N6o67tPQVEAY9J+/vnUxG4nkB9/Koxv6x+lERxp6fKiPC+Lvh2UzpPPbXQg+fygVQuJr5ff6CldAV5R18OVaiaZmLescK4gt9ZGhG4mY+VX4ryjgHFzh7gnYwG5abfKfua9RwGMW6oYEaj59K7RNvLnhqsRSxTgKWK0wbFLFD+KcatWCAxlz+FdTHU9PrQ4e1Qj+6M+Laevdn5VJyiGowynqGiiuP0rLXfaO4fdyr6Fj89PlQ6/irlz33Yjodh5Db5VifJDceGZ7ae/xy0phZc/4fd/8AMd/SahTjwJ1tkDrmBPwgfWs2YHX404Xjy1rHyS6x4sW3w19bi5kMj5g9CORqWKwmFxz23zKY+hHQjmK1fDuM27sAnK/5TsfI/pvXTHOJcc/HOPXQhFdFOrq25mxXU6koGxXRTopKBK6lrqDxprQNVrtkgVZtv1+/Wnu8iK8r3hYrgavNbHr/AFqq6a0DluDnt9akS59NaotNSAHegu27gn786Rtz5iq1sb+f6VaHTrrQcdwfGkZYJH9d9v1pqnc+vyqZh3j0nX6/fnQV2tzv86JcD47csZeYkAj1n9T5TVFl0I5TEdD/AK0zs9Z5b+sSP1qxMwkxE9vR7XtdbIkI89NDt6mqPEfaq4yxbVUzfjzZvhpvWRwd/KRPIg+YMA/WauYp7dpHZ2CqsGfzA6gADcztGulWfJkx8WMcnoSGJYsSdyYJPiT1q3aUkff+lVeE4hLqZ0krMEN7ykaEEfeh8qKZRXKbdIoiiNd/OlljU65R41wvcoqwGWsKTqetWLeDGmtR52bwFKXbatJy6/h161XS2KfcfrTc21W1EuH8Ye0YYl06E6jyP6H5Vp8LiVuKGQyD8QeYI5GsT2YNTcNxz4ctHeUxKmY05+B3reOf7cc/FE8x22tdVLh3FEvaKYbmh39PzDyq7XV5piY4l1dXGuqhIrqSK6g8wxvASJNsk+HP0MUIa2ymCIrcoabiMGlwQwFc5wiXojOY7YdvvSoezn51pMX7O6ns9fAmgr2GtmGEHl4/vXOcZh1jKJUlt/6097NTlKdk9ay0pAR61y3Y3+4qybNR3MNsPv7/AHoGBpJ6bVZAmRG2v386r9hU1pyreG/1qWtJTb1jqPjt/wDH41Bi8G5Oe3767qdnH5fA8waIWssx8PL7mrtq1zHr986RJMWD4MC4gYc59CORHIgzTm4F257U3W7QFexkDJbKwdV/FJGp8fCrPEbBtN21sZgY7VB+IR76/wCMf8QEdKuYK12lkFX0fIFKmCA75cwPIj61fuGZ54lS9nbmXE3heuW+3uBCbdrMVXIIzEn8Rkab1pFCzr1j10rG8Rwq4e6tqyltezC3XvXAXcZyy5okFvdOY7ActK0PCce16ylwrDMJIjQ7iYPJoPxq5R7Yxn0LDD7nx1HqaVgI00nXx2AphvNv16def66VzHQ+mv1qQ1aRo60iXBzqEn7NSLaP9POqpMQViKqPaIEr8K5kynWlDeNQVRxDKYcFfHl8aI2risKYyKwjQ1UuYbJ7un0+FF4lcvLGokHkRpBFbDheK7WyjncjXzUlW+YNed3sY4gMN9jyP7VrvYrElrLKd0c/B9R889dPHPNOXmx/zbQmkpaQ12eV00tNrqDGoasIaqWzU6Go6rSGosRgUubgHwOxpyGpkNBkeO8Fe0DcQF7Y1IHvIOv+IfSg1jEA7V6aprHe0/stvew48Wtj5sgH/p+HSueWH6dMPJ6kLR56fSp7ceZoDaxbL0I++dXrWPXSZE/e9c5h2sYt4YfGluYAHUVUs42Iohh8YKgi/sMH5055Aq/bvg70244NSltTGsDrUSf/AGri6v8A+Ozg3FAJ7MiT2q/4fzD161dRJq9bTkI0VokSJgASOYrUJlyp8Uwa3lLqqPdVWa0x5Fl7pnmpPoayXCb7JffEMSiobfalw691reVrQWIMOqZY/NVLDNf4djFe+P5TyhZZ7PIxMZfy5TqF5AHrWy9ruFXL8G0FebboVLZB3irLcB2lSqmDvW6pwu/7AjgsUlxVe2wZGMgg6c50jqDp51ML69PTz3j1qhwzhpsoZMs7Z3I2zsoDwPykgn1qR8M3pWJdY+1yzeVvv5+oqY3Z0HL7FUBaIqa00b0tS4q3InnQm6GUzyo3mqBuZj7H386LavhsUDpsasPDUOxWC3KTI1y/sf0qHC4rNpOv3pUKWcYgiPAfGZo17BtJv/8Ah/8APQFrZP4vStJ7GMoa6PxEWz5hSw+RcfHwreHbn5fxlp6Q0tdXd5CV1dFdUGEttVlGrCpw+7zxV/8A80VKnCn/AO94j/MNS4d6lvENTIawg4QTviMR/nMPoalXgw538Qf/ABrn702TWW9WpUasCnA7Z/7W/wD513/3VYTgFv8A2l//AD7v/upsmsr3tR7J9rN3DiLmpZNhc6kHZW+R8DqcE6lSVYEEGCpEEEciDtW2TgVrrdPnevH/AJ6jx3szZuL3SyPyaS/L8QJ1HqDWZbxmu2LS5l90x9PhVyzxUj3viP2qlxXBXcO2W6sTsw1RvJv038KpG5U1b2ayxxVDs48iYPwNWhiZ21rAFC58Ka6kbSPLSp8f2u70nD4sA60Qw+KGpnf9K8qs8RuoR3yR0Jn5natBgOPoQAXynodPntUnCYWMolt7uS4hR1DKV1BEgxTsPltKiKSVVSFkyQARAnnA016VmF4uo2YfGocRxxZ99R61lajtsmxI0pGxQA9Kwz+0Srs2aOmv9K7DY3EYknIAq83bWPIcz8acpw1mK4uqiSdIoQ/tTZI7rT5BidPIU7Dez1sEG6Tdb/H7o8kGnxmjtiyo0AAHgIqLdBvDOOJdZgrTlifUf60W7UERvPKhfGeFhu+nduL7rD6HqD0rrJK5O0BGaIddVM9fynz+NWC4FVXn5/t+lZv2mwhU9tabKQR2g6rtmjkRp6TO1G79u4u3eFVhbOuYbg6fpVuFC8DjS+s0f4BjxavBmBIysDlBckRpoNd4rLX8GbD90Sjajqsbqeu4g1qvZLDzmuH/AHR9WP8A6fiaR2eStWm/6xW/yXv8pq7/AKxW+Vu9/lH9aZlrsorrcvJrB/8AH0/2V7/L/rXUyKSlyVDzVbtT274pn9lIruwNZdly3fFWEvihcEVKhIogtbuirCXaDpdqzbumqL+JxyWkLuQFH16AczWL4r7Y3mMWf5a9YDOfMkEDyHxNR8ZxRvOST3RIUdB19d6D3LNEpVx2PvXZ7S7cbnDOxEjbSYqLAvLQeVTXrGlRW7JnMu43U1u0rkf4ZhM7R8a19j2bw5AYrmlRoTpI32rK+z2I36jcVruG40L3SdDseh5iuftpSu8Bsz/crO8Qadb4JZ5W1ozeMGeR08j0pLJBO8Vzm7bjoJ/gVnnaX4UM4h7HWbhlS1s8wIK/MaGtfHwp/aLzFIuPaTUsfg/ZO3bAaC/PvEEecAUYsjJ+HQdBPyFFGK8gR4g/ptzqC45k7R1/f96mUX7WEXb5uR+BqxauaVX7XqP1p+YT4VFSNrM1Jw6GRlIkd5T032+Z+FVcdfW2pLGB/Sf0q7wm3lsLO7d49e8Sf1reLGQdfumyx52/U5f6ePKuuYlWGhB6Grd5KzGNf+zMAFm20xH4SAJX9vXpUn6aiV7FSSoALSSIAJPKNB6/KtnwzD9naVIiBr5nU/Wsn7K41mxCyIBRxE+GY/NRW1LCumEe2PJlfBl0lQSAW6ARPzOtUW4g3KzcJ87Y/wCeiAemXEDeBrVOYWeI3f8Au5/zVrqumyfClqLwzLKKjIHShp4iaY3ETS26EWjpUTOKHNjSedRHEHrSyhPtR0qPFX+4Y3Ij40LN49aaLvjUspE1g1C9kj70ovaq9Ztq2hpYzCYcNPI9P1qlicKyHMo1G461vl4IraruNqm/gyMDIg8/3qozWH4RmQXrJ1ImOTDoeh+lS4PHBgRzG4O4NFcJY/szlPwNqvgx3A85J+PWmcX4Ar/zE7rdRof60kWMHxMCFfUddzHQjmKvd0iVy+BX9TWJuYm5a0urKj8S6/Ebj0mr+B4ip1Rh8frWJVogzxqIHSf2phuHxqvZ4gDodD8vjUrXqzTVo2u6zz/TypDio3NSLiD1PzpDjjtv6xSl2NGKBqW3jlX3o059KgZkP4RPio+sVNhnCnRV88o/alFlsYdr7qxUpbB5iGfbQDdV5k84jY1ocmUEn9dfjyqvZxOmvoagxOIOuusVqJpieTHuaGaz3HSHyL/in4CP1q3icUYj51Twr5jPw8qKtcBIS8vT3eW7CAfn8614vetZHCJ/MUjbMvwn+laRLlaxZyhdW7NLmqqGn/Uj6VJm+9vnW7ZT+tdUWY/ZrqWjzhkNMK0eOAJ6U1+HmsOtgJWmlKOnhp603+FeIoAOSmstHjwnxpDwgdRQAlxWXfaidjEswlH8hoRUt3gIYRNDX9l7qHNZuwehmDVqEsWs8RuWm76wPzLquvXpWgw2LF4Aqe8NtvsishZvYm3petFl/Mne/wCHflTrWJVDmsvB5oZEeh2PhU6TtquIWe0SIhl+I6Eddt6q4DGfhb3hv+9dw/iqXhHu3Pgf9PCqnEbJzSvveGzdY/bl86Ahi+HJcE6Tz6UAxfsaPeT3uqnKfCiWA4mDo2hG4O9F7WIBpEjGfw/EWW7ym6mngwHpoaOYC/ZOneB6Hf4GjpcHeq9y2NwB9/WkqchXo3rnA+kUptqeX611uB4eun9KcbdEVruAU7ftQ67aKmjKiosTbBG1SltWwt7SK7EFRJZo+/jQ3FOU2MetB8XjdYBlufOP6+FSVpPxDFZ2yrtz8v3qxbbKABudB+p9P2ofh1CiSavYUaFzuRoOg6UBXBkZhA0H2B99KLW7nhQ3hloRJMk0XRR0+VWEk9HqdDTU8qlTw0rTLpPjXVJmP2KSqgQlhhyqYYYnwowMOKeLQpqbAjYLpUTYNhvWgyDpSGyDypqbM7/ZvCnfw9jsK0S2R0+dOCRypqbs3/C26Uw4BhyrT04AU1N2SbDt0P1qO/gQw7yqfAgGtgbQ6UxrCdKmpuwN72bQmVzW25FGiPQ6VM+AulYZw/QkZT4Sw9dRFbY4ROgrhhl6VNZNnl2LwOIXUrmI2K7/ANar2uNPb/vFdfGDFesHCJ+UUjcOtndQfMTV1Xd5/gvaG2+zL8dfhV8cSU860OJ9lMK/vWLZPXKAflVB/YfDfhV0/wBy44HwJj5VNTYOTH7jy+5qT+Khd9asXfYdD7t68vqh+qVXu+wcjTFX/hb/AEUU1ldoR3ONdIFCsX7QuNA6ny1+/jRB/wDo4B3xN5vMA/rT/wD6bWRvdvfFR+lXWU2hk8VxItuwH1+NVFxttfdia2y/9Hdj81z/AIf2q/hfYqym2Y+On7UpdmCw75zJlugAJ+QFG+H4K45gKwHVlKj4GtrZ4Gi9fl+1XbWGUVNTcFwnDwo50Rt2qvdn4UvZ+FWmdldUpStTFPuK4DzpRavr0H36V1WcgpKUWRrJ3p6E86ssaZkFbYs1kPI0q2zFPFRHH21bIbiBvylhPultvIE+QmiB3FMVctsirlm4GRCRMXcyZdJEjKbjEbwhqLB8eZz7i5QUDd6CpJRHA0Oci4xUjSMu5JAo8UmDE8wfTcdNCajOGWQcgkEkd0aE7kHkT1qoE8M4wbtxFNsKLlpLqnNICspIXNEM5EHKNgGMmNVbipLZVtgku6p/Micl3s2Lwhyd7aM0jodKKhFBAAAIEgaTA0kDoJj1rhYUEkKskiSAJJGxJjWgEY7jPZ2bd3JIa2bhWTIQKC0QpkjMBrA6kVNjuKG1cKFZVUtsxDd7+a1xVCpHe1tGdRoecGiL4dWABRSF2BUEDSNJ20rhhV7TtMoL5QuY6kBSxAHT3223mhYO3GWBg21kLcZouyoVRZIhsupP9oSZgCCZOkyDi0ZgygMptqQHBBNy61vusQJAyzJA9IoqtlUUwqKoDToAADq3hBgT5V39nQZe4oyju90DKN9NNNuVCwm3xZjYa4LfeVlQ28zaFisam3m2cGApJ5TIlq8cBUsqycwUDNEzYt3Z2mP5gXbl6UXXDplyhFyH8OUZTOu2xrv7IkzkWYAnKJgbDyFQsFHGbiNF1F1vC3CMzZQ1xbSn+71lidyug0k6Up9oYCTbBzr2ndcvFshIJypAfvjumF097aTb4VSQSgJGoOUSJ10PLaoQlnKHi3kJDhoWJaIcHqZGvjQUeIcXFm4UKaZSc2YiWCs2X3co0UmSwPOCATTnx75AQqZhdFtxnJUa6lWyy3LcDmNIq/kRmJhC691jALCQDlPMSGBjxpRh1yhcq5RELlGUQZEDbfWis+OPsqrntS5QOQrMRkyIxIITRu+O6YGh71T8Z4g1oXQoUlLJuSzRqRcyAJHe1tGdR4TrBe5hlMSqmCCJUGCNiNNCK58OpMlQSARJAJAO49aKCHjgVrgZe4n4gWOmZkmMoB7ygd0n3t9IqxxDiDWom3PcBPePdJZUC6KS3ecSeQBMHYkLmAtndQJYMY7uYghtY31A84qZ7IO4BkEGRMg8vKgzNzjzD/s9cs5e9pla4H1CE/gESq85y8ufj5BYC3micura5XytMIdjOi59tY1rRHBoQBkWBEDKIGXbSOUn40jcPtmZRTm96VHe23012HwqUWAjj8yUtkiBlMsMxlAfwbd8EZcxMbSRJrB3xctq4/EAfKeWw+gpy4W2wzBUYOokwpzLyBMaipUsgbADyEbAAfIAUoNpIpMRcVILEKDMSYmAWPyVj6Gn5aLZmWuqSK6qWcprrokRUatFKW6VWSoapPg7hNxV7PI7M0mSwLWwsRtuPenQaRpNW7anc1aQ+FQlnBwG7/M/mBs35ssMM6tBHZH3QMozZxHIAxVrhfBmQ22ZgWVgC0GSgw/Z5fIuFeNtBzo6G8KQvVQCTgJNwswQrmJb3ibgNwt3wREiQIkjTkIAdg+GObDqxOZmIUN/srZC20Y6+8i947/zD5Ubk03NQZ7Eez1xlYDIkpcAKs82w9u4gtr/AIJdWnTUaAd2LFzgbZjkCZZJQEsOykySgHM6g6jlvJBMl67NQZ6/7MsWYZlyG3lCmAP7rLkI7PMVzy/vRJnLOtXOG8Ie291mcHOGiCPxMSJART3QQoktptA0ooblIGoBXDeFPaa4S4hkAkatmAADSVBEa6MW8Mo0qhh+D3GVu4tsGQqksMrG2g7dQCYcMrHlJJOb8R0ZrgahQM/Bmkk9mwzElSWi9JeGuaaMuYRE+7y0iyOGk4VbBIlUspmBIns8kkEagnKYjw1ogTSTQAsT7PNnJS4wUuWhnLsCUtLnz3Fc5h2bRBBhtGGsovBLs3GFxVZipUjYa3FdiAoJJS7pmLQUXXQQeJrqLQXgsCw/tAkqplLPVVILFt/9o7Rtoi1UfgtwtbI7K2EuI8ISYyuheCyn3wpBy5N9c2snSaUGhQHh+BMiIocDu21eJ765At7/APpsqnNvpVa7wC6e0OdJZkYDQAMvay5HZmZ7RPelu7o4IBGkNcKAXxfh1y66tbuZIUfm98EgHQ7ZLl4QZ1KHlUKcGOfXJkzknVibi9pnUOCI7qjINTp0GlGqSaFACcBuBbYFwEq4bM2sd1REFSCq5TljKYMSO8WtcR4U73cy3MqaZl11mEubHnbAA6HWis0k0KZ1fZ+5Bm4CZJkx3j2V5M5CosMe1WZzHu7nStCCefy1+dLJpCaK6urprq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8136" name="Picture 8" descr="https://encrypted-tbn2.gstatic.com/images?q=tbn:ANd9GcSPCucpDDks4uFMCXleXAhBQSXmOHdQX09mjNJ5SSw2mprw8pNb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057400"/>
            <a:ext cx="35814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ungsuh" pitchFamily="18" charset="-127"/>
                <a:ea typeface="Gungsuh" pitchFamily="18" charset="-127"/>
              </a:rPr>
              <a:t>Pottery Techniques</a:t>
            </a:r>
            <a:endParaRPr lang="en-US" b="1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848600" cy="1600200"/>
          </a:xfrm>
        </p:spPr>
        <p:txBody>
          <a:bodyPr/>
          <a:lstStyle/>
          <a:p>
            <a:r>
              <a:rPr lang="en-US" b="1" u="sng" dirty="0" smtClean="0">
                <a:latin typeface="Gungsuh" pitchFamily="18" charset="-127"/>
                <a:ea typeface="Gungsuh" pitchFamily="18" charset="-127"/>
              </a:rPr>
              <a:t>Coiling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 is rolling clay into cylindrical strips and wound upwards to create the desired shape.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50178" name="Picture 2" descr="https://encrypted-tbn1.gstatic.com/images?q=tbn:ANd9GcSnIS0IHpUzEaxJQhEkZtRlNiteYImW3CxaAgoyZ8VOcKAupr_T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124200"/>
            <a:ext cx="3505200" cy="2514600"/>
          </a:xfrm>
          <a:prstGeom prst="rect">
            <a:avLst/>
          </a:prstGeom>
          <a:noFill/>
        </p:spPr>
      </p:pic>
      <p:pic>
        <p:nvPicPr>
          <p:cNvPr id="50180" name="Picture 4" descr="https://encrypted-tbn0.gstatic.com/images?q=tbn:ANd9GcQyUMfewL0jAUXqdYSVGBoQqk2xQ1BkiIElSHurnJwBYIYF7poP7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124200"/>
            <a:ext cx="3228975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4038600" cy="55626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>
                <a:latin typeface="Gungsuh" pitchFamily="18" charset="-127"/>
                <a:ea typeface="Gungsuh" pitchFamily="18" charset="-127"/>
              </a:rPr>
              <a:t>Pinching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 is a process that begins with a ball of clay. Thumbs are pushed into the center and then walls are created by pinching and  turning the pot.  The pot is then pushed on a flat surface to create a base.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52226" name="AutoShape 2" descr="data:image/jpeg;base64,/9j/4AAQSkZJRgABAQAAAQABAAD/2wCEAAkGBxQSEhUTEhQUFRQVFRQVFBQUFBQUFRQVFBQWFhQUFBUYHCggGBolHBQUITEhJSkrLi4uFx8zODMsNygtLisBCgoKDg0OGhAQGiwkHCQsLCwsLCwsLCwsLCwsLCwsLCwsLCwsLCwsLCwsLCwsLCwsLCwsLCwsNyw3LCssKzcsLP/AABEIAMsA8AMBIgACEQEDEQH/xAAcAAABBQEBAQAAAAAAAAAAAAAEAgMFBgcBAAj/xAA/EAABAwIDBQUGAwYGAwEAAAABAAIDBBEFITEGEkFRYRNxgZGhBxQiMrHBQlLwFSMzYnKSQ5Oi0eHxgoPSVP/EABkBAAMBAQEAAAAAAAAAAAAAAAABAgMEBf/EACQRAAICAgMBAQACAwEAAAAAAAABAhESIQMxQVETImEUMkIE/9oADAMBAAIRAxEAPwDLKhoTISyb8E0RwVpI3QreXi9IAXQ1D/oasV2i6HlcASwUJWGzm+ukry6ClQ0eC6X/AK0XrrxanpldnnFGYTWmJ4cTloR05oUNSAwgkKW9BRq2F4ldqnaOvtoVm2zFQd0tN8vorZSz+Wix6Ivwu1NivMqQ9/BCpEc1kRT1ZuniOkWiStT0FUq97xdeFQ5uhSQ8KLvTz5aohstxqqRFXvHFFR4i8cVaM8WWlz800+XzUE2tcTmUXHONdVaddAlsPEpXO2uMxZNRvTrR6rRVLsThYhzeaSLcQnZunlqm4XA3ve46rGcK2ujOUKEPtzTe8Of1TzmZ5E+hS2M6nyWdkUCgjPj3gru6OnhkinX4OPkCm5G21N//AAVZAfKzlwi6c3VzdVnbiN2SgE41iVuIsEkNFq80J0j1upfDNm6qoF4KeWQcwwhv9zrBJySAhXNXWsV7ofZfWO/iGGH+t5cR/wCLR91ZsM9lEDf49TI/+WKMRN83bxUPlQsooyARKRwfAp6p1qeJ8lrXcxp3R3uPw+q3bDtjaGD+HTxuP5pP3jsurlZInAC3AaDQeQUy5vhL5V4ZDg/sknfnUSxwjUhg7V/dwAVrh9ldC1oDjO935jJu/wCkZK69p3LolWbk2ZvkkzP672eRQtc+l7TfAuWPdvhzRrbK91VKKYEXv+N/1yW17/67lkG2GGe6VLrC0M8naRHkSP3kXeDY9zlUWJOx01HBOsksoFsxuB1UlTTXVqy4sm45ckoSqOilyRDSqSs6L0FOqQke+qNqXkKLlrCPNFkMt0dan4623FUp2K2+qSzGgTqgm2aLHXjS6Nhr7LPqbE78UezFQcrp3SGqLm7EeuaGjxG0gJ7r9CoFlVfivSSG6pNyKq1Red7kR5JxrBxsorBqzfjA4t17uCPce9YvTo5Hp0FNjHTySTE3gB6hMm9uK869v+VORJ8stSqeIvcGNaXOJya0bzj4BMtfxVlwDHTAfgAF9bZE95XRTqzqfIkSOE+zurm/iblOOHaXc/8Asbp4lW/DfZjTR5zSSTnlvdkzyaL+qbwbasPyJHirRS4iHjKyxbZnm2epMFp4P4UETDzDAXf3HNHteTr6oUzArrJx1U19FskWDoE4wH8qAdVHgjIqklS1WyaHowb/ACn0sn+w6eqajeio5UNEjQpnDh6r3Y9ESx3FKbIL5nyTWwB/dyeBQeM4I2phfBKPhcMnZ7zHfhkb1GqmN/NKuhLYj5+xKkkppxFOLSN1tkHjg9vMH00TlJP8AcfxOcB4Gy1T2g7N++wXjA94h+KE6b35oieTreBWOUNyYozcESytIIILTvXIIPEfZU9m0Xasn45cxyUnTi6hYTck95FuKl4JAB4BUnZspCaqHJV7EKdwBIVpe4EKMlZfJO6GyjVcp5oEVBvbzKdxGe2nzHPuCBpqSSVwYxrnvP4WNLnd5A0V+bJokv2oRkDdTGF1BOpuqmTumwtdEUtS4XJNuiT3oFo0SjrhcjlZTcEgcFmmH15NhfqequeFVKisTTRaMLqTE4HzHMcldaY77Q5oFjxtmFnjH3U/s9im4/ccfhfp/K4cu9aSSasx5eNtWizsjdfX0SnRu5pd8sk2HFZnKfITHJ9kqGBTjbLq8NESVPW246KzYPtK9hAJuFR95OxzEKXBUBteF48yQaqbhmGtwsOoK8tNwbK5YTtToH9yxcfhSZpDX8UVFL0VaosSY4DNSlPOOfqs6+hRORSp6Gbmojtv1dOxSJURRLGrHL7rsb0CxyI7Tp6oEHtk4J2ORRzJc0QyUJWAfdZ97R9msxXQt+OO5na0ZvYWOHaW/M3jzCu7X+Xeuh40yzyIPI8FSYK0zAX4gG5DgBYjQp2PEyQiPaNsyaSo3mACCYkxW0YQLui8NR0vyVcw9ufFUkjpi1RaKOc6FFuyFzyv9UFRxqX7K4tzFvNJl2FYN7IIxaSsqDNfPchHZNNxf4nXLj4WV4wnDYqUbtNCyNvJgsXd51KMwOTtIInZXMbb94G6fUKQ7OyVs5ZTl0z5Z2/wI0VXJF+AnfiPONxu3yzb4KBjnDhY6/Van7dKtslSyM2/cxDhneV28bnkA0Zd6yA65Lfw2TdIm6Sbdd10CueET5AXzVawzApDRvrf8NkzITlmd8fMDyBLQf6lI4e63+6l00WnsvcEmSdjk4ceB6qFo6pSUMuamLNl0aTg1X2sTXan5XdHDX7Iy6p+y1cWSblxuyZdA4aH1srla6T0zg5IUz44/RS2pISwFvYCgea6DdJsuhUnqwFh1kVTVRGqCuvNNkb9KLVh2KFpuCrVhe0ugcVmUcpupKnqlDinsOjZ6HE2vFwR5qTjqx+sljVFiTm6FWbC9p+Dlm4egaTHNfRFRyKqYdjTH8VMw1IOhWVCJYuunGv6oFkqeapFQYJwnWuugAnon2VVoTG8dw0VVO+E5FzfgJHyvHyO88vFYcItw2cLEEgjiCDYg+K3eSUAXJsBe/dzWQ7aVEUtS+WG+66xcbWBfnvFo5HI+aqO0XB06FYe9TcZuFUcOmIVnon3CG9m4a/aipooHmnhZNukPMby4ENPzFltedlHYd7eWE2qKRzQfxQyh/fdrmj6o+GSxBGot6Ki47szEZnutute4uaAbDPX1ufFVFp6ZnyQ/wCiE272iZWVc00RJY94Ld4WO6GtABHDQqsMzKslTsoPwOPjYhQ1ThUsN7tuLHMZ6jVa+EKZudI2Kj2ZJmaHCSF7tw5b0k7v3Y7wbHwWU4fU5A3vzVy9q+0lPNhlBFSSB8Zd8QGRb2ETWhr26tN5L+Cyuiqyw9DqoS0VF7s0GilU5Sz3VJwyokcbNYe85DzVmppHWsbX/lN/VZNM6YvRasJ3nzQNHGVt7cA34ifRafuLNPZqC+re4nKOG4FvxPcG/YrTQeqTbZy8z/kfGQdZK3uiJOHvHA+SQaNw4FdXaIQyH80reSjEQkGM+HFPHQxYcvJFiltS3YjwcU/FJmmS1daq7AkY5kSypUWxyIGiKoZMwVzhnc+amqHaN7eN/FVJqeZJZTimI0vD9qwcjl4qwU+OA2sQsdjnR9LXltrHRQ+P0DYG4pfgE+2v45f7LN6HaA5byla7Fg+LdjPxOyJHAcSpUUJsVtDtE6e7BlGDw1f39FWKyYNBvkOKnKWhaRmozafBS6J5j1DTkeNhmnWtGN7AIYwdZN3+kXJB5FSmH1zGHdDnO7yszpsSswMdfLQ/YoqlrCDcFQ4nbCVmsGpBFwofaKu3YxfXfb4DeAJ9VXqLaDdyuCmsaqzNE62pBAH0AUpbNXWLLTFT2Fim6mlBCkIYzujeGe6LjkbZpqQardr0863ZQtosB3byRjvaPqq5SNu4DqFpeIAaKkV1F2UzXD5XOHgSlkbxZZoLgWGSLpZF1mluiVTszWLZ2wWjR/ZjGQyoeNS+JufINcbf6ldSXHj6Ko+z127TvP5pe75WAce9Wj3gcEHFyf7MySSjafwt8kDUYO13CynTb9FNXF+a0WkNRbKdWbOnOyhKvCXM4ei1RlIdTkiI6Jt/lHiAUv0ZrHgbMRmitqQmTbmPMLem0rPyM/sb/slOoYSM4Yj3xs/2Qubxo0/xX9MCsvLd34HSO+alpz/6m/ZAVWxNBJrD2fWJ7melyPRaLkRL/wDNLwxgOsnWOK0Wt9lzP8CpcOk0Yd/qZb6Ks4rsXVwZ9n2rRq+D955t+YK8kzJ8co9oiY3p8FAtJBINweIIsR3g5hFRuunRDHbpTJCEmxXdENeCsIZOrHgjvgDvzH0CqhNlZqCSzGW/KPNZzJknRZaaVEONxnxUJTz2RTq5NdGH9lF2v2SfG4ywAvjN3OaBd0Z45cWqqQyELaY6xBVOB005vJCwu/M27Ce8t1SNIzoy4AkZanQDMnuAV62NwN0be1mBDjYsYfwjm7kVY8OwuGEfuo2NPMC58zmiJ3HjpzQo/Rz5W+htzrmw80LUPtYDxK5UTBosPNRUsmpN7lTImKEVb81BY/HeIniLEeBUlI9R2J5sI55eqlL02XYXTNlEbXFjiCBnqjqV5Kbw/EPg3SdEXRU7qiRsTMi82vwaOLj3BRLZ3LSNQ2TjDaSH+Zu+e95J+ilt8JqJoa0Nb8rQGty/C0WH0Xb8b+gVJHny27M/ESPiYMrplsaU4kFTZ3IkHkEAJcTR+uCBiJPNEtjtxR2ik6C9wcwUHPPu6hOujK9bh9UKOiv0AveiflPglRVWt8kUYAeA8AuPpG8QmmUpiRL5J3tuSE90cNDcdxSoWm5By8FV1sq70BbRYXFUNO8wE87AO/u1VPfsnGGg3lbrnvBw8iPur7UJbqAGIX6o/T4Yz4U9mYtwJwJBcLDR1j6jguxYawO3Xkk9MrqxYnS7pyVer5i34ssj6cVq3e0c/wCaTDmU7GAhrGjqRc+qGa+xQMmIXF79V2nqQ6/MfdZZ26HOH8STjqETBIoZk6fbV7uYV68ORxonWuun4p1A++k8Vw1dtShIlxLKKq3FMy1t+Kr5qSePive97uRTtvQYoMqJ8+iDlluh5pr9Ux2ttVBaQS4qIxKXMDmQjjJfRQ+IxOLmngLpmsVskaQZ5cVo3s/oLb056sZfjf5j3ZAeKzrB4Sfstso4GxsYxoya0fTP1ULbN+WVRr6HsffVee66YLrDK1+9Ia4nI/WydHIQIkHIZpG/zQQf6LnbrO12dzkiZjkAyS2zhQ7akLoqLKk7Jsl3OAz4puOXM3zuop1V/wAJMdaU09hZZIyCc/RO7n6KrzMQPA5oiKuvr/2UNlEvJutzJueQXRTPcL2Df6xnbuCZo6kDPVx58FIw1Ivcm571nRadIFlwXfb81jzAP0TrMAcWgBw9beSONc0IiHE224BDTFm0V+fYl8nzStaOjLn1K5S+yym/xpZ5Om8xje6zW39VZXYw0Ic7QgvAFvhaXHwISba6M5OTIoeyzDbXbEf82X/6QknsuoL3Haxk5fDM4+jrqTp8fDWEXzDnepJH1UTi+0DiCQRolGTrZUI3pgVV7KIGj9zWSA8BMI3t82hpVK2j2VqaIb8rAYjpLGd5g/q4t8cuq0TCquEa2ccrudmT5qanxWJ0ZZYWLXAt1B4ZhPKUWR+OT0fPklSBwTDq9E7X4cIJ3NZ/DcN6Ma7ovYt8FBuuupO0c8oYug5uJkfZdFeeZuo9oS2tTVEJbJOOsd08lx0xKZiabImOOyi0VQRTklTtAQ0W4cVCtu0XIyOnUJ1lVoqStA1WjQtmKeJvxNjja7826L+CszJAs4wjHN3IjJXPDsQDxcWScQW+yX7UfoL2/dM36DzXc+QSSApTX9UzLUAanNVg4g88Qg6ipceJWJ1tFq9/HMJxtWOaoTqg809FiDgn0iaReHVB5ocVOeqrkOLcynm4jcp0KiwMqfqimV1gqs6uXBXpIdls/bFtCiqbG7alUM1idhq97ijEtSLy7G97QpD8etxVQEvJe3TxKQMsU+0R5oX9unNwOt2nnnomMJwAT5umbHnaxG889QMslNO2Bb/+h3+W3P1Sbj0y/wA5SXRF/t4dmBf48y7XIjL7IGTHr+OqmajYzdBIm3rfyWP1VYmomMl3X3sdOd7pJR6JcHHsfgxx7SbXcOY+6k4Noi8bvG+WvFMDDYho058yU6ynAzaGjxTdUNTaAcZwiWp3ZGFpIBG6Tu2ueZVTrKOSM2kbbxBHmFfgHRse5zhnoAs+xWrc5xue4LWDdUjCe3bGoyL5oluWijGsJ0T0UJJzurohRskWzt55p+F5OvkmaSjvwUrHE2PXyWb2zojxxjuQTUQ2hN+BBb9DZRu+nJ6gu105JgBdEVSpnPyyUpWgqGdWrZirO/bP9cFUIW3yVy2YoiLOIQzMu0Txonw4D7IKIp5ru71WYGGftNl9T5JqXEWHQlQ91zeU4I0/Rkp7yzmlsc0nIhQ5XgUYoP0ZNiNLjNlDR1DhoT4oltf+YeIUOLKzRI9quNkTDJWu0KW0KLosOY26IijQkDkbC5JtjQVG23BMVDyHj6J/evbvTFb/ABG26ozLRyukIcyxOYdx5EI2k2mnZ8O+bCw56dVF4g4ksP8AV9kPJHnfmk0m7NVNr0vEG1r93PdNuah5q9jnmUgbxHlzsq9M8tbbmmnvJtfRCToUm5FgkxPqkDElBsaV1jSnaozonZ60OaQqpU09ypOFhPNEMp2jNyrOhYr0jKWj6I2ChAzOnVPOqQPlCHc8k5kqlkyXyKPQU6W2TPNDuudSk2SL81rFY9GE5OXYteuL6LlwuByrJ9NEEhQgbwuFpGFFpaLBZfTuV/2dcS3WyUnsKLFpoF0P6eqRu/zWSc+aSdgfPDmlJ3UaGLm6FKkOgOy8jHRhIMAQpBQKukJ/3deNP1TtCoYCIirHDjfoUgwFc7EodMNolKfEm8clJQ1DToR5qte7lORwEZ3ss3GJqptFnZML6rsh3nE9FBMlcON0XDW2FiFDjZopknLFct45FdEV7IP9ogc/Ipl2JngENMpzQZNEudmFFy1Tjx+ybueaSi2LMl95o4hNvqWDr3KMzXSeirBE5kmyqv8AKE42K+uaDofFSTG9VrBKjGUmzgpgiIqUcklveiYZVSbJB6mAAafRRbuSl66UWUTrohP6Ai65vcPsjKajL8glGgeDmM+4p38ARSRXPfotEwanswZKt4JgzvmdYedlc6aKwGaG7AIYy3Bc7I8yOi6H9fRLDz/2FLdAYElBq6unVQUcXCurp1SQ0eAXN1dck3QMUubq64pQSASF6yW5KRYCA1dASjoV26YCCupQXOCXg0IcuWSl5qYCLJTbrw0XRoq8EEQvI0RHbuQ8JTycOyWLEpTraghMcFxpVkhMlQSLJMTbnRMIqk18kmBbNm6DK5GZU/8As9upAuhML+UKWa1C62DGmRjgE+A62Vl5ozKU1J9gINzqPIrod3+K9GU5Ih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228" name="AutoShape 4" descr="data:image/jpeg;base64,/9j/4AAQSkZJRgABAQAAAQABAAD/2wCEAAkGBxQSEhUTEhQUFRQVFRQVFBQUFBQUFRQVFBQWFhQUFBUYHCggGBolHBQUITEhJSkrLi4uFx8zODMsNygtLisBCgoKDg0OGhAQGiwkHCQsLCwsLCwsLCwsLCwsLCwsLCwsLCwsLCwsLCwsLCwsLCwsLCwsLCwsNyw3LCssKzcsLP/AABEIAMsA8AMBIgACEQEDEQH/xAAcAAABBQEBAQAAAAAAAAAAAAAEAgMFBgcBAAj/xAA/EAABAwIDBQUGAwYGAwEAAAABAAIDBBEFITEGEkFRYRNxgZGhBxQiMrHBQlLwFSMzYnKSQ5Oi0eHxgoPSVP/EABkBAAMBAQEAAAAAAAAAAAAAAAABAgMEBf/EACQRAAICAgMBAQACAwEAAAAAAAABAhESIQMxQVETImEUMkIE/9oADAMBAAIRAxEAPwDLKhoTISyb8E0RwVpI3QreXi9IAXQ1D/oasV2i6HlcASwUJWGzm+ukry6ClQ0eC6X/AK0XrrxanpldnnFGYTWmJ4cTloR05oUNSAwgkKW9BRq2F4ldqnaOvtoVm2zFQd0tN8vorZSz+Wix6Ivwu1NivMqQ9/BCpEc1kRT1ZuniOkWiStT0FUq97xdeFQ5uhSQ8KLvTz5aohstxqqRFXvHFFR4i8cVaM8WWlz800+XzUE2tcTmUXHONdVaddAlsPEpXO2uMxZNRvTrR6rRVLsThYhzeaSLcQnZunlqm4XA3ve46rGcK2ujOUKEPtzTe8Of1TzmZ5E+hS2M6nyWdkUCgjPj3gru6OnhkinX4OPkCm5G21N//AAVZAfKzlwi6c3VzdVnbiN2SgE41iVuIsEkNFq80J0j1upfDNm6qoF4KeWQcwwhv9zrBJySAhXNXWsV7ofZfWO/iGGH+t5cR/wCLR91ZsM9lEDf49TI/+WKMRN83bxUPlQsooyARKRwfAp6p1qeJ8lrXcxp3R3uPw+q3bDtjaGD+HTxuP5pP3jsurlZInAC3AaDQeQUy5vhL5V4ZDg/sknfnUSxwjUhg7V/dwAVrh9ldC1oDjO935jJu/wCkZK69p3LolWbk2ZvkkzP672eRQtc+l7TfAuWPdvhzRrbK91VKKYEXv+N/1yW17/67lkG2GGe6VLrC0M8naRHkSP3kXeDY9zlUWJOx01HBOsksoFsxuB1UlTTXVqy4sm45ckoSqOilyRDSqSs6L0FOqQke+qNqXkKLlrCPNFkMt0dan4623FUp2K2+qSzGgTqgm2aLHXjS6Nhr7LPqbE78UezFQcrp3SGqLm7EeuaGjxG0gJ7r9CoFlVfivSSG6pNyKq1Red7kR5JxrBxsorBqzfjA4t17uCPce9YvTo5Hp0FNjHTySTE3gB6hMm9uK869v+VORJ8stSqeIvcGNaXOJya0bzj4BMtfxVlwDHTAfgAF9bZE95XRTqzqfIkSOE+zurm/iblOOHaXc/8Asbp4lW/DfZjTR5zSSTnlvdkzyaL+qbwbasPyJHirRS4iHjKyxbZnm2epMFp4P4UETDzDAXf3HNHteTr6oUzArrJx1U19FskWDoE4wH8qAdVHgjIqklS1WyaHowb/ACn0sn+w6eqajeio5UNEjQpnDh6r3Y9ESx3FKbIL5nyTWwB/dyeBQeM4I2phfBKPhcMnZ7zHfhkb1GqmN/NKuhLYj5+xKkkppxFOLSN1tkHjg9vMH00TlJP8AcfxOcB4Gy1T2g7N++wXjA94h+KE6b35oieTreBWOUNyYozcESytIIILTvXIIPEfZU9m0Xasn45cxyUnTi6hYTck95FuKl4JAB4BUnZspCaqHJV7EKdwBIVpe4EKMlZfJO6GyjVcp5oEVBvbzKdxGe2nzHPuCBpqSSVwYxrnvP4WNLnd5A0V+bJokv2oRkDdTGF1BOpuqmTumwtdEUtS4XJNuiT3oFo0SjrhcjlZTcEgcFmmH15NhfqequeFVKisTTRaMLqTE4HzHMcldaY77Q5oFjxtmFnjH3U/s9im4/ccfhfp/K4cu9aSSasx5eNtWizsjdfX0SnRu5pd8sk2HFZnKfITHJ9kqGBTjbLq8NESVPW246KzYPtK9hAJuFR95OxzEKXBUBteF48yQaqbhmGtwsOoK8tNwbK5YTtToH9yxcfhSZpDX8UVFL0VaosSY4DNSlPOOfqs6+hRORSp6Gbmojtv1dOxSJURRLGrHL7rsb0CxyI7Tp6oEHtk4J2ORRzJc0QyUJWAfdZ97R9msxXQt+OO5na0ZvYWOHaW/M3jzCu7X+Xeuh40yzyIPI8FSYK0zAX4gG5DgBYjQp2PEyQiPaNsyaSo3mACCYkxW0YQLui8NR0vyVcw9ufFUkjpi1RaKOc6FFuyFzyv9UFRxqX7K4tzFvNJl2FYN7IIxaSsqDNfPchHZNNxf4nXLj4WV4wnDYqUbtNCyNvJgsXd51KMwOTtIInZXMbb94G6fUKQ7OyVs5ZTl0z5Z2/wI0VXJF+AnfiPONxu3yzb4KBjnDhY6/Van7dKtslSyM2/cxDhneV28bnkA0Zd6yA65Lfw2TdIm6Sbdd10CueET5AXzVawzApDRvrf8NkzITlmd8fMDyBLQf6lI4e63+6l00WnsvcEmSdjk4ceB6qFo6pSUMuamLNl0aTg1X2sTXan5XdHDX7Iy6p+y1cWSblxuyZdA4aH1srla6T0zg5IUz44/RS2pISwFvYCgea6DdJsuhUnqwFh1kVTVRGqCuvNNkb9KLVh2KFpuCrVhe0ugcVmUcpupKnqlDinsOjZ6HE2vFwR5qTjqx+sljVFiTm6FWbC9p+Dlm4egaTHNfRFRyKqYdjTH8VMw1IOhWVCJYuunGv6oFkqeapFQYJwnWuugAnon2VVoTG8dw0VVO+E5FzfgJHyvHyO88vFYcItw2cLEEgjiCDYg+K3eSUAXJsBe/dzWQ7aVEUtS+WG+66xcbWBfnvFo5HI+aqO0XB06FYe9TcZuFUcOmIVnon3CG9m4a/aipooHmnhZNukPMby4ENPzFltedlHYd7eWE2qKRzQfxQyh/fdrmj6o+GSxBGot6Ki47szEZnutute4uaAbDPX1ufFVFp6ZnyQ/wCiE272iZWVc00RJY94Ld4WO6GtABHDQqsMzKslTsoPwOPjYhQ1ThUsN7tuLHMZ6jVa+EKZudI2Kj2ZJmaHCSF7tw5b0k7v3Y7wbHwWU4fU5A3vzVy9q+0lPNhlBFSSB8Zd8QGRb2ETWhr26tN5L+Cyuiqyw9DqoS0VF7s0GilU5Sz3VJwyokcbNYe85DzVmppHWsbX/lN/VZNM6YvRasJ3nzQNHGVt7cA34ifRafuLNPZqC+re4nKOG4FvxPcG/YrTQeqTbZy8z/kfGQdZK3uiJOHvHA+SQaNw4FdXaIQyH80reSjEQkGM+HFPHQxYcvJFiltS3YjwcU/FJmmS1daq7AkY5kSypUWxyIGiKoZMwVzhnc+amqHaN7eN/FVJqeZJZTimI0vD9qwcjl4qwU+OA2sQsdjnR9LXltrHRQ+P0DYG4pfgE+2v45f7LN6HaA5byla7Fg+LdjPxOyJHAcSpUUJsVtDtE6e7BlGDw1f39FWKyYNBvkOKnKWhaRmozafBS6J5j1DTkeNhmnWtGN7AIYwdZN3+kXJB5FSmH1zGHdDnO7yszpsSswMdfLQ/YoqlrCDcFQ4nbCVmsGpBFwofaKu3YxfXfb4DeAJ9VXqLaDdyuCmsaqzNE62pBAH0AUpbNXWLLTFT2Fim6mlBCkIYzujeGe6LjkbZpqQardr0863ZQtosB3byRjvaPqq5SNu4DqFpeIAaKkV1F2UzXD5XOHgSlkbxZZoLgWGSLpZF1mluiVTszWLZ2wWjR/ZjGQyoeNS+JufINcbf6ldSXHj6Ko+z127TvP5pe75WAce9Wj3gcEHFyf7MySSjafwt8kDUYO13CynTb9FNXF+a0WkNRbKdWbOnOyhKvCXM4ei1RlIdTkiI6Jt/lHiAUv0ZrHgbMRmitqQmTbmPMLem0rPyM/sb/slOoYSM4Yj3xs/2Qubxo0/xX9MCsvLd34HSO+alpz/6m/ZAVWxNBJrD2fWJ7melyPRaLkRL/wDNLwxgOsnWOK0Wt9lzP8CpcOk0Yd/qZb6Ks4rsXVwZ9n2rRq+D955t+YK8kzJ8co9oiY3p8FAtJBINweIIsR3g5hFRuunRDHbpTJCEmxXdENeCsIZOrHgjvgDvzH0CqhNlZqCSzGW/KPNZzJknRZaaVEONxnxUJTz2RTq5NdGH9lF2v2SfG4ywAvjN3OaBd0Z45cWqqQyELaY6xBVOB005vJCwu/M27Ce8t1SNIzoy4AkZanQDMnuAV62NwN0be1mBDjYsYfwjm7kVY8OwuGEfuo2NPMC58zmiJ3HjpzQo/Rz5W+htzrmw80LUPtYDxK5UTBosPNRUsmpN7lTImKEVb81BY/HeIniLEeBUlI9R2J5sI55eqlL02XYXTNlEbXFjiCBnqjqV5Kbw/EPg3SdEXRU7qiRsTMi82vwaOLj3BRLZ3LSNQ2TjDaSH+Zu+e95J+ilt8JqJoa0Nb8rQGty/C0WH0Xb8b+gVJHny27M/ESPiYMrplsaU4kFTZ3IkHkEAJcTR+uCBiJPNEtjtxR2ik6C9wcwUHPPu6hOujK9bh9UKOiv0AveiflPglRVWt8kUYAeA8AuPpG8QmmUpiRL5J3tuSE90cNDcdxSoWm5By8FV1sq70BbRYXFUNO8wE87AO/u1VPfsnGGg3lbrnvBw8iPur7UJbqAGIX6o/T4Yz4U9mYtwJwJBcLDR1j6jguxYawO3Xkk9MrqxYnS7pyVer5i34ssj6cVq3e0c/wCaTDmU7GAhrGjqRc+qGa+xQMmIXF79V2nqQ6/MfdZZ26HOH8STjqETBIoZk6fbV7uYV68ORxonWuun4p1A++k8Vw1dtShIlxLKKq3FMy1t+Kr5qSePive97uRTtvQYoMqJ8+iDlluh5pr9Ux2ttVBaQS4qIxKXMDmQjjJfRQ+IxOLmngLpmsVskaQZ5cVo3s/oLb056sZfjf5j3ZAeKzrB4Sfstso4GxsYxoya0fTP1ULbN+WVRr6HsffVee66YLrDK1+9Ia4nI/WydHIQIkHIZpG/zQQf6LnbrO12dzkiZjkAyS2zhQ7akLoqLKk7Jsl3OAz4puOXM3zuop1V/wAJMdaU09hZZIyCc/RO7n6KrzMQPA5oiKuvr/2UNlEvJutzJueQXRTPcL2Df6xnbuCZo6kDPVx58FIw1Ivcm571nRadIFlwXfb81jzAP0TrMAcWgBw9beSONc0IiHE224BDTFm0V+fYl8nzStaOjLn1K5S+yym/xpZ5Om8xje6zW39VZXYw0Ic7QgvAFvhaXHwISba6M5OTIoeyzDbXbEf82X/6QknsuoL3Haxk5fDM4+jrqTp8fDWEXzDnepJH1UTi+0DiCQRolGTrZUI3pgVV7KIGj9zWSA8BMI3t82hpVK2j2VqaIb8rAYjpLGd5g/q4t8cuq0TCquEa2ccrudmT5qanxWJ0ZZYWLXAt1B4ZhPKUWR+OT0fPklSBwTDq9E7X4cIJ3NZ/DcN6Ma7ovYt8FBuuupO0c8oYug5uJkfZdFeeZuo9oS2tTVEJbJOOsd08lx0xKZiabImOOyi0VQRTklTtAQ0W4cVCtu0XIyOnUJ1lVoqStA1WjQtmKeJvxNjja7826L+CszJAs4wjHN3IjJXPDsQDxcWScQW+yX7UfoL2/dM36DzXc+QSSApTX9UzLUAanNVg4g88Qg6ipceJWJ1tFq9/HMJxtWOaoTqg809FiDgn0iaReHVB5ocVOeqrkOLcynm4jcp0KiwMqfqimV1gqs6uXBXpIdls/bFtCiqbG7alUM1idhq97ijEtSLy7G97QpD8etxVQEvJe3TxKQMsU+0R5oX9unNwOt2nnnomMJwAT5umbHnaxG889QMslNO2Bb/+h3+W3P1Sbj0y/wA5SXRF/t4dmBf48y7XIjL7IGTHr+OqmajYzdBIm3rfyWP1VYmomMl3X3sdOd7pJR6JcHHsfgxx7SbXcOY+6k4Noi8bvG+WvFMDDYho058yU6ynAzaGjxTdUNTaAcZwiWp3ZGFpIBG6Tu2ueZVTrKOSM2kbbxBHmFfgHRse5zhnoAs+xWrc5xue4LWDdUjCe3bGoyL5oluWijGsJ0T0UJJzurohRskWzt55p+F5OvkmaSjvwUrHE2PXyWb2zojxxjuQTUQ2hN+BBb9DZRu+nJ6gu105JgBdEVSpnPyyUpWgqGdWrZirO/bP9cFUIW3yVy2YoiLOIQzMu0Txonw4D7IKIp5ru71WYGGftNl9T5JqXEWHQlQ91zeU4I0/Rkp7yzmlsc0nIhQ5XgUYoP0ZNiNLjNlDR1DhoT4oltf+YeIUOLKzRI9quNkTDJWu0KW0KLosOY26IijQkDkbC5JtjQVG23BMVDyHj6J/evbvTFb/ABG26ozLRyukIcyxOYdx5EI2k2mnZ8O+bCw56dVF4g4ksP8AV9kPJHnfmk0m7NVNr0vEG1r93PdNuah5q9jnmUgbxHlzsq9M8tbbmmnvJtfRCToUm5FgkxPqkDElBsaV1jSnaozonZ60OaQqpU09ypOFhPNEMp2jNyrOhYr0jKWj6I2ChAzOnVPOqQPlCHc8k5kqlkyXyKPQU6W2TPNDuudSk2SL81rFY9GE5OXYteuL6LlwuByrJ9NEEhQgbwuFpGFFpaLBZfTuV/2dcS3WyUnsKLFpoF0P6eqRu/zWSc+aSdgfPDmlJ3UaGLm6FKkOgOy8jHRhIMAQpBQKukJ/3deNP1TtCoYCIirHDjfoUgwFc7EodMNolKfEm8clJQ1DToR5qte7lORwEZ3ss3GJqptFnZML6rsh3nE9FBMlcON0XDW2FiFDjZopknLFct45FdEV7IP9ogc/Ipl2JngENMpzQZNEudmFFy1Tjx+ybueaSi2LMl95o4hNvqWDr3KMzXSeirBE5kmyqv8AKE42K+uaDofFSTG9VrBKjGUmzgpgiIqUcklveiYZVSbJB6mAAafRRbuSl66UWUTrohP6Ai65vcPsjKajL8glGgeDmM+4p38ARSRXPfotEwanswZKt4JgzvmdYedlc6aKwGaG7AIYy3Bc7I8yOi6H9fRLDz/2FLdAYElBq6unVQUcXCurp1SQ0eAXN1dck3QMUubq64pQSASF6yW5KRYCA1dASjoV26YCCupQXOCXg0IcuWSl5qYCLJTbrw0XRoq8EEQvI0RHbuQ8JTycOyWLEpTraghMcFxpVkhMlQSLJMTbnRMIqk18kmBbNm6DK5GZU/8As9upAuhML+UKWa1C62DGmRjgE+A62Vl5ozKU1J9gINzqPIrod3+K9GU5Ih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2230" name="Picture 6" descr="http://teach.beaverton.k12.or.us/~anne_goodrich/FOV1-000689B2/S0CEF7362.1/41309_13718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914400"/>
            <a:ext cx="41148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3810000" cy="4678363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>
                <a:latin typeface="Gungsuh" pitchFamily="18" charset="-127"/>
                <a:ea typeface="Gungsuh" pitchFamily="18" charset="-127"/>
              </a:rPr>
              <a:t>Slabbing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 is a technique in which soft or hard slabs of clay are used to create pots, boxes, or tiles.  Slabs can be made with a rolling pin or slab roller.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54274" name="AutoShape 2" descr="data:image/jpeg;base64,/9j/4AAQSkZJRgABAQAAAQABAAD/2wCEAAkGBhQSEBUUExQVEhUVFRUUFRUVFBUVFRUXFBUXFBUUFRUXHCYeFxkkGhQUHy8gJCcpLCwsFR4xNTAqNSYrLCkBCQoKDgwOGQ8PGikcHBwpLCksLCwpLCwsKSwsKSksKSwpLCksKSwsKSkpLCwpKSwpKSksKSksKSwpKSwsLCwsLP/AABEIAMIBAwMBIgACEQEDEQH/xAAbAAABBQEBAAAAAAAAAAAAAAACAQMEBQYAB//EAD4QAAEDAgMFBgMFBwQDAQAAAAEAAhEDIQQSMQVBUWFxBiKBkaGxE8HwMkJScuEVIzOCktHxFCRTYhaiskP/xAAZAQACAwEAAAAAAAAAAAAAAAAAAQIDBAX/xAAjEQACAgICAQUBAQAAAAAAAAAAAQIRAzESITIEEyJBURRx/9oADAMBAAIRAxEAPwDy3HbSL7buSgPonWD5K+w9NtNvdp5nTqR8lGxteo77pHRqpi0ukaZJlQykeBWp7I1e/lLYN78ZG/y9VmCHA7/VXfZh5FYOJsIHmYV32VS8TXF0Lz6rUkk8TPmt9Wtm8V58dB0V+MzMJ271Tvxu8BzCYqn5LmxnBJgWM8Fa2IDaFL7w4wVAIVm4SDvHH9FXvbCgyaYDUh1RsCRgk+qgSFqtuhBRHVJCYrCJRjTr/lBHJK4lMVijgrfsyP8Acsjg6emU/OFUBPYGrDx5HxQ+kCVs9LCAlUmw6sGJmZ/uPmrolZIy5Ico8XQoSoQilSAJoVf2gaMjZkgOm3Egj+6sWJMZQz0yAh6HF1JGawmABfe2nhvRYnBAuJ8lKbicr9w9TYAXUnaGJacon7t7LNLIzckjM4rDQD9aKvZSMq6xdAbrqPh8PYndvV0Mnx7KpLsveyklj3HiB5Cfmr5RdlYbJSaNDEnqbqUpmRu2IUJRFJCYgVyILkDMXTxEm5Pn56J3Fua2Im4/EVQiuZtNyrOqw/Ba534lB40jXyIuJqNnf5qNRr5XTJ5X3rq1EkqNlIN7KcYrRFs9B2djDVoB7tYIPUWWKGg6La7OwbWUW5fvCTOpJ1+SxLtYV2Myy2LVNlb4LYzHtpkky4Cb20mAqeu6Atjs4ZWM3d0buQ37lDPJxSotwxTuzH4xop13sBgNMA+G9C7DyYiZ0t7ItuUpxFQi/eKi4fFFpB4RfeOisg/irK5LvoJuFJEhMh0blbNAcJBsomLogXCm4kUyLnC4OXQhJURhPdZIy6AmUYsgBSpuyMPmqBv4g4f+jo9YUMKx2KYxFPqfUEfNH0Istn1yC13Qn5hacFZd1PLVeLWeTfcHd63mtFgaksHl5LBDqTRqyK0pEpjZRikUDXQVKY5WlAjKRQ42sKbCSQLGOZ3J8PWb7RYg1HhrATk+0RpJ3JhCNsZwWAa4kuffU+J4lPYrCUi4nPYcgor6VQMyhpJ1Olh5qvqOizmkbryFnavTN10P48UYOR8m2tkzg6LwW55+GXNJ32nfyTZNMnRSqDhbKSDOmoMclNLiuyt9mzCVRNlVs1Mcv8R5gqYVYnaMbVOgZQlKUhTEJK5cuQMxNDZ7nZRRE5jE8eakjZMnLVqEGd0W3Kfsxhp0mNPdLTfjMmfdRNpNIqyCNdT4H3VM53KjckN1NjUQycziQSDfpCrsThGZovB0VoILSMwM+/NV2Oc3cbjkoxbsHRq9l03PoMi9j6GL8FnndlcQ5znBgygm+Zsa7rqf2W2w1pLHTlfLp/CQL25qXtHbbn2b3WDRo38zzWqMmkZJR7MxidgVw27JaNXBzY9Snzi3kAFxAiIGlualYvFOc3KSSOG5RaTdL+ChllaLMaohHDOzuIaSFGqbMeSSGOG/RafB04B6qTlVkcnxRBx7MfQo1WaMd/SU/iKbnNs13TKVqmtXBqksjIuJiPgP/A7+kpt1B/4Xf0lbuEkJc2OjC/Adva4eBSlh4HyK3TW3T5wLrGDHRLmFGAptPA+Sm7MP71n5h7reYbYrnGA1XTdiCmRMeSfuC4mVfs4PqZuIA8bwrCjRDWiCDe5GkrR7Xw4+CSB9mHWHDVZ2o85SQRLYe0DXu3E+S52R8clm2MeWKh17UtF+5aSo9pNOqACx4DtBHeH6qacOw3DW21sFsMdGSqVAASdAq/FvDXBogZu+YjUj9Ff9qQMjabBcuzOAbuHFYrFMf8UkggbpH9/q6rn30aMSpWWb3w079L/XRU2LBc4D7QO70Uqri4YBxufD6Kg4CoDV3xrHmVSotMtckyt2nhAzvNNpIj63JzYtJznWlx4Dd1O5azs/2YpY3MahdkYQYaYkunfuC2eG7O0aTcrGBo5fPitEW3GmZpSp9GZ2fhPhsgmSbn+w5KTIVliW0WmIJPIqJUc0/ZBHUyp1RRTZGJSFwTxahLUBTGswXJ34Z3LkgoyeIqA1HXzCRHDmgexpa8RMNDhysfSyj4XCVXAOynK50N4kx+i1WyezVw6obRdg3/mO/oFGSUezZG5IyWFw7nAtaDxsJP1oprOzL3k92BFy4xryC9Bo4JjG91oHQR7KI54BvuVTyfhesaZiK3ZOrSbmaWmLxcH9UJM8lq6+0Q5seBVS7AhxP/Vs+ZTWV/ZGWC9FHiUeG8Pmiq4Ymo1m8kDzWrZ2AymTUvyb+qeR9FUFWzPYXQ9SpDVpKPYsD/8AR3HQIn9k2j758ghTSRHi2zMwuKvx2cH4j6Lv/H28So+/An7MigXBpWg/YTOJTtPZTBu80vfiHsSIOyNn5nAkSFsaLKbm5CALKkykCASByslFM6y7zKP6Ih/PIn1aTqJvdm48OqkYqnnZmFyFB+K8tjOSOBQU8zRAcQOqX9MQ/nkO0TnYWneCCstRs6IFpaTvtaFq8JR11RswTPwt1nT35qrJJZKaLYfDpkDs5U+JhX0tXUHFscWHvM9LeClUMSQO6Jkb9xUsYVrZLRlnWLT1hQsGYxLqZ0LM4PjB9wrlk6oqjjTl3oP/AEsszG8iVXfAElpEgiVc0APhlk3a51uRlw8N3goNSkZzRIFlVZsozm2Ngt3WPLms7idkvoMLpmfvDcCbyNy2mMObTcotZmYHmrIuimcUyN2Bx5pioDdndmNd9wtdtDagaAG3kagrD5RhoewQCcrgNLXFt1pV3Th7Q5vCSFoi+jBJUzst+fFKHISiTEdKQrlwQB0Lk4MOVyBh4ejJgCzbADcFZ0WA2FlW4bHQ1o3SZO9OuqH4hJ0I9lRN2zpQhUUHR2iG1MpTG3sQ0thoifdVz8KRWzTI1ROrfEDo3HKeRG71CrLaSdlYTlaXG8a9OKe2VXLqVQkax4CLBLXw4DHDWWkeiSiMlON7tfBFEL7KE4gjGMkWFRvtK9ZFZrgHAyDdeR4vFtNZpH/Iz0IC2WC2sWW+77KUl0rMuzVsqQo+NxAsqw7SBEgpitjxBuotdDjuyYai74qphtDmu/aKzcS/kW5qJPjKo/aKH9oKXEORcGqk+Kqd2P5oBtFLiHIvBiEP+qneqY7QQnHjijiHI0+GxHdTrcUs5Q2kI1R/tIDerYroqbNC7F81XVcTGKbB7xpuA/qaSFWu2q0/eHmFUO2wDjqIDpAcGuINu/aJ8lJJt0gTUe2bGnVy1Mzh9oFviO98iomO208NLG6Sj7RYptNzWtj7Wax0lsH1VHRr5qgBNm953yb9cE0jQmi1wrmspd+7tf0VXSr5nuGjR7pvF1SXDnfkAgyycrTA3neenJSSIuSB2yQaEjUuFuMTddsrGEMaQbtsUdXCSMsaKPRwxbKuiqRgm1Jmhyh4lviE0VF2dXcSANdIVxi8A4AEiN5CmVjGHwLn6DxVjR2OBqZUrA0stMc7qQ5tpQRsbbTAGgSrg5KmBk2U4GU66p3Z+Mzsc113MMTxadD7jwSijJdO6wUWns5zamadbEDeOarlBt9G6GZKKT+h6nUBkH7TdDxCg/6nJVM/ZfZ3I7nfXFBjKwEkOuPMFQK+0MwHcM6clXwZY8qRYbTOUXP+JuovaHGNDCGODi4gAjhvPkqam1785cSbhoBNtVJZstSWOtlE8t6M/UBzDjqPBXzNp1NPh+MoH7NmoMoJI4CVcYfYlUmcvd4RBlLLIeOPRVDbFUyAwWMfa/RRjtis4kZQN2pKvMLsxxe5obLsxt01U3A7HbSBLhLyTruE7kdcdEO7M/h6eJcLNbHP/KkjZ2K4sC0cJQodfhK2Z0bIxH/I0eH6Lv2FW31vT9Fo0iBGe/8AH6u+sfJKOzjt9Z314rQZVwagChHZnjUf5pT2XZ+N58VfQkIRYFA/s7TaJlx8UNLseKlOm8mA958g6B5wrbGMMeC0HwAMJRLdAG+e/wBZU4tkXtGTo9naQIGSbkGXaKbsXszRfiKlNwI7ofTAMfmHO6sMXROdwaS3NDgQJ119ihNU0qtKr+Ew48jY/PzWXHJxn2acsU4WiPX7LgVIzvbwuD7pyr2VqNbNNwcd+bU8+BWq2nhQYcOqOjcArf0zGptaZjqfZ7EaGeJmFNodl6k/dHUrUvbbmF1NFURcmygqbANpcOsIh2YBPed5BX9VuYFMMdI5ixTI2Ds3YlKldol3E/JScXQzC6SlUiykG6Yilpvyd0/Z3Hhy6KUCjxeFkKFSqZTlOm4/JAD2QJUkLkAVQpa8zKX4KeajhSJEJ2EaTdo6wEGK2Yx4uNNIspzmJusLIAz1XCsz06TdA6/EkmT7rTs2NR1+GFn8E0OxU8CfMD9Fp2PhQJMh4rBU2tJawNMgSAOKSlSIdmk6RG4aafW9OY13d6uCapYcB2aTJ520G7wWTNs1YvEgbEH+8fz+IpGLoyOij7IMY0/nf/8AJVhtan3p3K1eBTfyKiEQCNzEgaoEhAEsJQEoCYgS1cGoykQMQBdCVdCBDbmo8Hiy1rqRPdLszeR3j5pCExXZIRoCz2i0BzemU+IkfNQ61FppFjDMbpkgi9/JKKpfTBNyGNnq0wfmipZQbQHG559fVZsiqRqh3E0GxcT8TDNBuR3T4aekJ3CmCWqq7L1ctR9Pce8PDX0I8lb4psPBW+LtWc+Sp0PiyBze97I/UJAJ6hSInNcmqrYM7jZdN0TriECEJ8wnadVMjTmLdUMpgTXFQMXhp+tE+yojzSgCpFZwtqlU51ALkDKtqcCaaU6HKQxSFDxroadymKBtMEtgNJngEmCIWwmy9zvrh8ldl1lX7FwxYw5hBJ+X+VPeo/RL7I+Lf3R+YfNJRpNzEj7R1vPDd4BN4p2n5kmHoNDi4faOt54f2WTLs149ETZtsb/OfUFaDaNHunndUOzj/vb6ZyPMELR42mWg72n0V8PEzS8jP1WoE7UaU1CrJnLl0LggDlyVdCAOXJEqABKarfZKeKjY2pDCgCXs2mBhw7icp8QJ90ya7Wtl9otMGQfBWNDAuZh2NIv9o9TeFFrd17p0+1xsbqrOtMuwu1QtGt8Oux+6RPQ2PoVq8ZTkTwWRrkPZmbcD6K1Oy8R8Si0nWIPUWVuB/GvwozqpX+nUXSPBOTBTLLOKdeOC0GcF7YKSUUW5hNtQAodBQVO6eR+pXPKOpu6JgNuMImvTUwcp8P7JAYQBIFRKo0hcgCE1yca5MwjCkMeDkUpoFONcgDimqml08m6gSY0VuK+71XUMO1ri4Ay7Wfrkkxmrep+S7DYWHF0uObcfsjoFiy7NmPREwxjEz/3C2La243CxtM/7g/natW1yvx6M2TY3i9mh12WPoVUV8NB0j281oGkJqvhQbhScbEpUZ1zCEMK3qYM8PSyrsTTDTvHsq3FosTTGkkpxlGdLoXMURiJEsQmP9TLsrAXu4NvHU7vFOhWOuMI9i4IV6mc3Yw24Od/YKRhuzj3iapgfgafc71dig2kwNaIAGgU4xrZBysaxjsxhVm1qOUsPEZT9eatsNRkyVF2vTmmeLSD9eahljcSeGVSKtj2kFoiQLgbpVj2Yr2cw/mHsfkqyjlBnugnfvKPAVfh1wdxMHo63uqPTyqVfpd6iNxs0eJZF1zDIR1tE3S0W4whSgbr1RP0QB2iYCVgupmQkre6GYQICsErTI570tW6ZlMYhSpwQVyQyvCNpQhEpgGHow5NtTjUgHJQVEoCR5skxorsWO83x48uC6gHycxBG7zslxbe83oU3g67i5wLMrRMG978FiyeRshpEOYrn8w+S1DSsrU/jO6j5LTrRj0ZsmyQx6ea5Q2lPMVhWSghNBp1CFicASAi1tl03ahRndnqZ/F/Uf7q0KTMgCrb2ao7w53Vzo91Nw+FYwZWNa0cAIT5XCyBHOMBRnMm5UhwlcRCAEa2AomNpSOTgQpjio2J0SatUTg6dmYFAEiQZbbeNDPG+iLEN0Pgj2hS/eObOWYIPW/ug+GQyJzc/Vc1PjL/DoSXKLNJgsRnpNPK/UWKPpqqvYFfuub/MPGytA5dM5jOcU2bgoiULUxCGxb0t1TZMJ03HQymHJgFKaeLo0L7hMYGVchlckMYCWUEpZUgHA5GCmgUQKAHgVzygaucVFjRDxY77bbjz9EtHENccoMka+GoQ4o99v5eE7zuS0cO1slrYJ148VhyeTNsNIrahis48CD5QtPmWXxB/ev8AD2C01P7I6BacfiZcmxwFONKYhK1ytKyW1ydFWFFa5K1yQD+aU4Amabk4EAGFzkIKUoEIAlzISUkoAUiNPJM1eKdlN1UDRSbWb3mu6g+4+ahUnuJOYQNxGh9VbbUZNM8oPl/kqmqY1rS0EmXab+WoXOzRqR0cTuKH9m1clUcJy+enyWhcsvXEOB+pC0dCtmY13ELZhlygjDljxk0GRuSVHIggcFcVCF1uqALncEjkwEKElcShJQMSFy7MuQMiApU3KKUDHGlKChBRBMBwFC8pAULykMjYk98fl58TwSYai8OcXukHQAnu3SVnfvB+XjHqjwuLDiWibbz1hYMnkzZDSK7EH987w9gtJh3yxpOpAWbxn8Z3Qey0OCdNNvQLRj8UZsmx8pJXLlcVhNcjY9NhcAgQ+HJ0OUZr+KOUgJIciBTDXpwOQAZKFLKFACSgdqilCSgCNXbMjcQqCm0HUSRxi3RX9UqgxOYPeABOotvIm53CVj9Qvs24H1QWLZ3Z4HRWGxq00y38J9D9FV2HzFhD4BM6aItk1stQA7+6fkn6aW0Q9RHuzQTZIChcUhK2GQEm64pEBTAQlCSlcUBKBiykQyuQBGC4JVyBhtSlIuTGEEjki5RY0Rz/ABf5fmncLRaJgASTMACbrlywZNs2R0ipxv8AGd0HstBs7+E3p81y5aMejNPZJCUJFytKzkrVy5MQhTrNFy5IYQTzVy5BFipQuXIAFyF2qRcgEMVVRbTP7z+X5lcuVGbRpxCM0Cjs/ifzD3C5cs/p/NlufxRpHJKmi5cuijCCUC5cmAhTRSrkhja5cuS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4276" name="Picture 4" descr="https://encrypted-tbn0.gstatic.com/images?q=tbn:ANd9GcRG1bv0l58AK-3nnXb8V8vZg7TLQ-geOf5KVpRpJ3U3cUyN8c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143000"/>
            <a:ext cx="2819400" cy="2286000"/>
          </a:xfrm>
          <a:prstGeom prst="rect">
            <a:avLst/>
          </a:prstGeom>
          <a:noFill/>
        </p:spPr>
      </p:pic>
      <p:pic>
        <p:nvPicPr>
          <p:cNvPr id="54278" name="Picture 6" descr="https://encrypted-tbn0.gstatic.com/images?q=tbn:ANd9GcROg_MgXE1JxxUUkiGQLk8gwPYScMyxjRvyaqk-OAdt4wVLO9N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657600"/>
            <a:ext cx="2771775" cy="2228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Gungsuh" pitchFamily="18" charset="-127"/>
                <a:ea typeface="Gungsuh" pitchFamily="18" charset="-127"/>
              </a:rPr>
              <a:t>Thing-a-majigs and Whatchamacallits</a:t>
            </a:r>
            <a:endParaRPr lang="en-US" b="1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smtClean="0">
                <a:latin typeface="Gungsuh" pitchFamily="18" charset="-127"/>
                <a:ea typeface="Gungsuh" pitchFamily="18" charset="-127"/>
              </a:rPr>
              <a:t>Slip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 is a liquefied suspension of clay particles in water.  It is usually the consistency of cream and is often used to help adhere decorations to a pot.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5842" name="AutoShape 2" descr="data:image/jpeg;base64,/9j/4AAQSkZJRgABAQAAAQABAAD/2wBDAAkGBwgHBgkIBwgKCgkLDRYPDQwMDRsUFRAWIB0iIiAdHx8kKDQsJCYxJx8fLT0tMTU3Ojo6Iys/RD84QzQ5Ojf/2wBDAQoKCg0MDRoPDxo3JR8lNzc3Nzc3Nzc3Nzc3Nzc3Nzc3Nzc3Nzc3Nzc3Nzc3Nzc3Nzc3Nzc3Nzc3Nzc3Nzc3Nzf/wAARCADlANwDASIAAhEBAxEB/8QAGwAAAwADAQEAAAAAAAAAAAAAAgMEAAEFBgf/xAA6EAACAgECBAMFBwIFBQEAAAABAgADEQQhEjFBURNhkQUiMnGBFEJSobHB0SNTBkNigpIHFSRy4TP/xAAYAQEBAQEBAAAAAAAAAAAAAAABAAIDBP/EAB4RAQEBAQADAQEBAQAAAAAAAAABEQISITEDUUEi/9oADAMBAAIRAxEAPwD49xmfSv8ApLQngazVMBxmwIp8gM/qZ5z2N/hG/wBoEWMGro5l2HP5T3nsTSU+yGGn0qlagN+5Pczl3Z8bkv1662zILFtzznF9q1JYFbAystN/FVjO3OSOeMMpmOuPRnTnfZfKEumYbgTo0V8VY6xooHaZ56armpQwjlpadBdIWGQo9RBOmYdPzm/JmxKKm8oQqPl6StNMT97HzhWacp96OrEoqPl6QghxzHpCKsOs0Q3eIYUPLI9IJqz1/KbPF+KaJP4pIJq8/wAoBpHeHuepgkHfcwQDUo8/rAKoOghkfMwGUnpAhVq1JLoXHbOIrVtXcoZQ4fkQSMfTAEaayeYmjXM0xy202Wy05/tP2ImtAerhTUrtk8nHn/M9H4Qmlp3zic/K83Y1ksyvm+p0l2luNWorKOOh6+Y7iK4D2n0T2l7Np1un8O3nzVsbqfKeI1WlfS3vTaMMp+h856Pz/Tyc+uMRcBmynKP4YJE6awXwgGZw/KN8NTzmgMAcpJ9YtqVaAiqBjbAnPavguyRzE61nCwx1kepUHBHMTjzzjpa1W3umK4vfOJi7AwFJLmatEXaLLKwBAwe0urrQ4Bawn6Cc/wBnn/8AQeYnUqqRlBN6KexzODagaBCcEvkdMiJerTA44yfX+IxmNSAV6ji8hyEbU5trPF/UYdCogkvh6QdbfoBAavTdDb9QJclFVo3ARv8ASf2Mmv0/hPw8x0OOc1KEhrWCaxK0072NwqpJ7Dcwn0ZqAawMA3KPlIcQFBMFZbZVJ+QnRRdMi5ass3nygC/gs4qxjfYdoef8GIzo7sZ8MgecU9DqMlfTeXXa21s8Tn5ScXHmZr/pekhwOQP1glW7StdSVsCKQOLPQTRWW1JeEzPDMpKwTjvCkjgE2Ki2eEZwMnEZjfrGBygIRcBhhj1I7eUxYYhsAnJ1/surXcRtBVsYV15id01g5MBlx6TG2XY199Pneu0N+is4Ll2z7rjk0kYT6FrNJXqKmquUMrTxntT2e+gtKk8SH4WxPT+f6Tr649cZ7c8zJvHaa+s6sPqze9uDvFvgxd+pSsd/lOfdrmIOFOPKYtbxXYQDgTK8dNyZHRXbe6swYA8lB3P/AMnWq0eB71jZxuF2nG93fUbnI9AueNgAQSAMnGZ1BXXw+9p7PnWciBpH09NQrfThgOvWbuv0WM01+/nkM5/XEyWEUg/Fap7Momx4a7re4bphd/1mqBZYDl+BQM4yYxVROWM95bf8WNeJaTuS3YsIwcVpAdiR2ziAXxNFxLxq2Hnhob3HdbF6ESXUatyCHYkE5+sXqLjnJOcSRrQckxnP9FpxtPPO0U1mDz2iHs9wjMR4pM6SYFDWluvKaFmRJw2+BuYxanO+Jpluup9Tqaq0OCWBz2nW1WjagjLcQPWR+zPDpsL2g8YbYjlida/U0XVgDiz8pxvXtuRzfDE1wAdJQyr3gkYlpJ4duUwrGHnBJhiKKwWWNIycCba+nT1OOJWsYYJ5hR+5mcKGxdiOk4/temm3TtXd1GFPUHpj6zpXX8RIqVmMl+yu9i23ndTlUHQ9zDMur68GyFSQykEcwYvB6T1/tj2dW9bXrXl13IHUTy13h+IeEYHaern9J1HLrmyvp1miW3O2PlFp7MRfhYj0nWV2cBG4SOQJHL6xl1KodmB7jM53WnKTQqpyjWAnrxnMdTouE8RZz83JlgUYhAjEMWp/AX8I+sJEGSFGcc8dIxsQfEKZCkYM1OYNMGVAJ2B2g8WCSM8HIkjYbH+Il7nPxHMW1xxjvNzkWmGzfnAa7hiDZ32i3tEcQrbMjnEO2BzgtZnZdz5RlOkdxl8wsJacTKxxmZVpmYjiyPITq0UV1LgkHyhMEVmK7Dpmc71WsKp0JRclQv8A7HeNamsEe9xd9sYgmwnrmKNhzjpHLfo+HXWVqfcUKMcpP9oBOJPq7cHc7ydLMkynEWukLfd3MUmqAtNbHAIyv8SfxMpzgaZPF1qZGQuSfSXXMilWtqV5Dc+UHjufZKiB3baVhFXkAPkJhEzsKI0Wv8dgHksOrT0o2bKhb/7k/tKCIJEzacM1emq4RbpuHwyN1GMr9Jz3SW11tZYEQbmL1iJXay1txKDzmcLm3V5yMbEbzy+p9l0232MS6sDg8OMHznr+A7kzi6ulTexJIz2hLefhs16tHUgYGDG5HKc+tyDvKOPbM9eOKgsAo336jEE2qBvziDdkAdvKLY5l4rTrLw3lFGzPIwOGCyk8pSYG2s33i2tA3zNNUzdYI0ozlgbD2JwJacAbS7cKAsfKOr0pfHi7KDvjniPqpsxsAijooxHLWF6mXkgVUogHAuI8DhglgIt7MDOYX2j2IzucDEn1FnChKnlFPYcGI1LEUMSYXk6YdR7gIg1WcWSeQkXGSqgc4T2OE8KsHiPxMOkoib9R4moIX3sHG0fXTYeYCZ/Fzj9LTbwgIq1r5Df1lQCUjPNpW/xJW0bFBw5z3O0s0dK0KQvvE8zAN72NxMdgNhAqv/8ALC9GB/LeYsv+nV+fKCWgkkzR25mGFstvAJmM+Bnl2i2wV+LLdhDCra+pKgi5DH4gh/UzNPQlv3AAerGRAY3POU1XhQxY42xxdQOwhYtI1arWSKzkDYnznIup4rCZ1mUlcAe7nJJi302SCvI95mw6mp1lN2OBgG/CdjLVJInH9k6TxrxeV/pgHBz15fzO1jhx1nrjH6SS5GsTYXMYgz0j/DU44c5xvnvJhMqd4aIo3Iz5RhAE0SBAh4ATnGIYCjG0U1kE2SxKLb14OBVwsmazsMRbvANksBhcxbNkGZlm5AmbWo5GWI8l5y0yBVicAAmJ1Cvcy1DYZyx7CdOmkooJHCAefWBfZXxbDAGwmb1/DImo06J0ye5jlRVPEBjzhK9eCTnPSIutMyTjdhSBiSvZxRbXDGCcSa3UKud5sKXuCjGY72VT9o1ButbgrQbEjmZzQl1u+CqtyYj9JdUlpQKbGCjkBCy1R07XrViEbIiGsUn4hECjuYxKgOmfnM+OHR8XH1J+k1wnpGKkMALCkpU7w154wvzPSYz88SeyyZwn2WhkHGf6Y+Fe57yWzUFm54HQCJtuyecnLknnLxSD2G9q6xq0fCcBYr/HbnPRK+Z5fQasaN7CULBgPhxnM6ns32idX4nEnBwEDnnOZ25p/bm7rsVsI5bFyOIEjrg4nPa7DCMDkzTioewDbMne7tAdsdYtRk7yQuMmYWwISrC4CekkQWdtlEbVWoOWOfpKKqCQTjOO8oFHAnFZS3DgYJUgb5x+h9JfSQGpHWNLImAMYO+QYmyuojBUc5OBw5GdgdszPjFqy63AO54jy6znAksSY52z1kuo1CVbZGZYjjbwqd+Ug1GpxtncwTY1z8NY4ifQRy6WkKTYfEt8unylno6krS68kpsOrN+wl2m0VaMHbLsPvN+wjtLU4qVfCOw7yrwzWMkHOM+8MSlkQCg5nnCHLaDxZ5mZmQGCIYbEVN5hh03jmmcD4j9IriPQ8oiyzA5ww6dZqMDAGBI7bSesCy0d4olm+ESxMd8czFG3fYExi0MTlvSN8IDpMl5viZuXLE6v+HqSXvZice6Prv8AzOZ8P7zu/wCH1B0jk8/EOfQTXD0ftf8Al0TVkYWCocDBjQcdZsDJnV4yiv1ja6+8NVAExnCjnJDCib48KBnYSV9QAJLbrDyWSdJr9ucA2jmTvOT49jTfiWscIrE+Uk6L3DnmYgN3LYd5Imh1VqlmHCoxkkynTZ0ztU54se9nyhUm1lpqtNVYLt0wImnRWOeO9sZ6SvSkXW3Wgc2wPlKDVndjiBIr0q17LgA9jzldVQUchEhq6/vwxqq1++IXV6WIoAkvtG8VVNucgbRVvtOqtc8YnMd7dZaLT7tYOQCN2hh11EXMPhxzkS26g/CBC4NQ/wAVmPlNewqZlXmRFPeo6xY0/wCJi0LwF7SRNmpzsoJMUFut/wBI85YKlz7q4jkrA6cRmSjq0qjdyTHtUiqCvLzEoNiqhXbfsOUnZuL5Q+kvE1iFkCKa5AcZExS81WPFtWuvBdjgT0GlNWjpFKtnqx7mS6bRJpFApHFYV4WsY8/pKl04xltz1zO3POH9P08vR32tDyImjqwOu0AadB8IE34I5tiachjWE8gYDPY2528oQAA90CbVRnJkifCZz7zGGunRdgOIxvF0WNpHAOLfPcdIIdWmSrBtAJ54xtGq23uBVHkJsWLw4wN+p7Y7SY/0rAVPuNtjsZJWcFcsSWkWu5ZTnwY/OOLMeQzF6lWWtg3Ph/eSa9nEU6c9JPbfZexCMEQfeMHW2+Bo1UH3m225mRLTq7sZXwU7vz9OfriEn8J1n2ZB77u79TxH9pOQHHFTQzLnHExOPzllWgprwWBsbu/L05SzgzsRtN4zrnUaUAhrAGbtjAH0lqJkxgqxy5RipDC2i4h8pmJpjtiCjCRBM0SBzMW16KNyIUmZxNOwCg8QyenaSW6vHKTtfZZ8AJ+UCse5RzMnt1qL1+kT4Fr7uxA7CGmnRNwN+5hi0l77rdlGAepizp2bdnYn5ysgCLJ35QPtSSBNcZkv2gn7h9IDakjmpnVhWbSDtCQM/NgBOcdT3zA+3+GcZwflDU7VSKLArtjO280bEJIUgzi3ahrxvZt2ijd4QybAg75knf4gMShWATJIxieerXVXEYWxVP3nBH5c/wBPnHnR2MOFtRqCvbA/+x9pddrEzhHGfKSrqyuoq8S1cFvh7zE0VAXH2cP5v7x9TDTTVpnw9MikjB4QBmWUa7NTA4MR7Qbwy3F+DP7yBH1tO1SK69OJ8EfzFvptVqmzq+EV/wBpG5/M/tDDo6WOo1CXlW8FF/ptg4cnYkHqAMj5nylw4ccj6SZaLTgYAA2HvHaGNLafvKPWamweqoBA6esLiA6gRA0bH4rT9Fm/sK75dz9Ye0ab6l+8IttZWvIza6Koc1J+ZMIaepf8tfniGFO2uz8IJgG69/hRvTEtCKOWBNEASWovD1LncqvzOZg0rH47WPkNpYSBygFoEldNUv3Rnud/1hlQJjNFM4HMyQmYYinbnBZyfhBgMDzJ+gmSF36dfKBknyh8PbE1jygUP/cFb4Tn5CLbWFzw1IzN2VST6CHXptKMYpr+oz+ssQoihVAUdgMCdcc9QrRrbv8AKWsd7HA/TMfV7KcnNuoAz0RP3J/aWK47xgYd45FpCey9MOYsbzawj9MCU0aSik8VdSK34ubep3mw4xzhq46x9AYAhnHEYAYd5ssM85ahATeIIde4m+Ne4lqEMCbEXxjPOb4x0/SSOBAjOICTCzyPpCFh/AYE/imuOJ43P3Pzmf1OwH1gjeOCWMViz8SzXAern6SJhaAzgdYJQeZ+szhHRRDEE2A8sn5QSzHkMfOMxNEQWlEE/E3pB4AOSx2BBJAEiWVPWCVm2sHTeLLEzNTGIEWWmnYCTtqADiYtbjaLiNCbchEV2qcSlLFxznocRBPKMCeQmKwxzjVIkgisdoapk8hCUiGpGecjjQrHaF4YzyEMQ8iWosJ5CGFhAjE3kQ1FlTmZwmM2mbR1YDhMIgwiRNcQgmuAzXDCLiCXEkzhmYgmyCbZEWJo4imuA6xR1HEcLufKCUExbOBFEu3PaCcDnvAjawnlFMSeZmmsEU9hPKCGzAbRNloEFiepxBKk/CPqYVoqxic9B3MWEY7hCR3JxDtdKxlzlpz7te/HsVA7Ezna1FCIemI9A45Tj032Lydh9ZbVrLQBllPzGJ6HF0UewdPzjlscDkZHXrT1rB+TfzKE1iH4kcf7c/pJKBc3UGGLz+FvSJXU0HmwHzEctlLcnX1khjUH8LehhjUHs3/EwVNZ5EQxw94lg1Pk3/Ezf2nyb0M3gd5vA/FBNfafJvQzPtH+lv8AiYWB3m8CSAb2/A/pMNz9K2h4HlCUKRniH1MkSbLTyr9SIObiOSD6xrWULs11Y/3QfH0/9+v1hqBw2nm4HyWYKWbmzH8oR1elTncn0MW2vRhirOO+JahmitN7CPkTNG+sDFfLyET4iE5bc+cw3L0EC21hPIN6QDkj4T6zTX45LEvqT0EkaQegAgsMfE/ptJrNQ5HxYk1lo+82frAqn1FVWcbnyktmqdycHgX85NZd0USeywrks2BM0wzUXDfBOe5nntTry1zeGAVG2T1lWtvNiMqbLj1nGzDnmf6urY69Gq4djOhTerYnJsqNVhQkkdDG15HKdbsYnt3EsziUI+04tVrDrK69Qeo9Ip1FsMYGB5gH6SCu4HrHLZBKwV7D6Q1I6Mw/3GSh4QfzilYY9LHH1hCxxytb8v4kvH5zfFJKhbZ/dPoJvxbP7n5CShoXHJKfGs/ufkItxxnLtn6CKLTXHCo8YUbAegmjwnmAfpE8UEse0tR3ujoB8pvjQcy/oP5k5aaLQKg2qPvN/wAR/M02oTlh/wAv5kxYdTj5RbWJ0J+skdZcTyOIview/wBMO3fEWNQKx7qoT3ZQf1ib9XZYMO5K9unpyhahvn7x/PMRY6L8Rz5Se3UKo95wPkZDfrVGyDiMzrWLbdTgHh2Hec+64ueeYh7WsOWP0mDcTNIm3UzmnYzonlOcyniPzmuGelWruddSu+ZdTuJkyej9Prlx8UooMaqzJk5tmrtHAmZMghBjCDHvMmRqGHMIOZkyKEHMIMZkySZxGZxEzJkKWuNsc4Jdu8yZBVrjY9YBczJkkS9rCIa9ugEyZClPZfZy4sfKTW2t1JP1mTIVqI7XMWDnnMmTNX+jHaGJkyZQpIa8sd+syZN8fWe/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844" name="AutoShape 4" descr="data:image/jpeg;base64,/9j/4AAQSkZJRgABAQAAAQABAAD/2wBDAAkGBwgHBgkIBwgKCgkLDRYPDQwMDRsUFRAWIB0iIiAdHx8kKDQsJCYxJx8fLT0tMTU3Ojo6Iys/RD84QzQ5Ojf/2wBDAQoKCg0MDRoPDxo3JR8lNzc3Nzc3Nzc3Nzc3Nzc3Nzc3Nzc3Nzc3Nzc3Nzc3Nzc3Nzc3Nzc3Nzc3Nzc3Nzc3Nzf/wAARCADlANwDASIAAhEBAxEB/8QAGwAAAwADAQEAAAAAAAAAAAAAAgMEAAEFBgf/xAA6EAACAgECBAMFBwIFBQEAAAABAgADEQQhEjFBURNhkQUiMnGBFEJSobHB0SNTBkNigpIHFSRy4TP/xAAYAQEBAQEBAAAAAAAAAAAAAAABAAIDBP/EAB4RAQEBAQADAQEBAQAAAAAAAAABEQISITEDUUEi/9oADAMBAAIRAxEAPwD49xmfSv8ApLQngazVMBxmwIp8gM/qZ5z2N/hG/wBoEWMGro5l2HP5T3nsTSU+yGGn0qlagN+5Pczl3Z8bkv1662zILFtzznF9q1JYFbAystN/FVjO3OSOeMMpmOuPRnTnfZfKEumYbgTo0V8VY6xooHaZ56armpQwjlpadBdIWGQo9RBOmYdPzm/JmxKKm8oQqPl6StNMT97HzhWacp96OrEoqPl6QghxzHpCKsOs0Q3eIYUPLI9IJqz1/KbPF+KaJP4pIJq8/wAoBpHeHuepgkHfcwQDUo8/rAKoOghkfMwGUnpAhVq1JLoXHbOIrVtXcoZQ4fkQSMfTAEaayeYmjXM0xy202Wy05/tP2ImtAerhTUrtk8nHn/M9H4Qmlp3zic/K83Y1ksyvm+p0l2luNWorKOOh6+Y7iK4D2n0T2l7Np1un8O3nzVsbqfKeI1WlfS3vTaMMp+h856Pz/Tyc+uMRcBmynKP4YJE6awXwgGZw/KN8NTzmgMAcpJ9YtqVaAiqBjbAnPavguyRzE61nCwx1kepUHBHMTjzzjpa1W3umK4vfOJi7AwFJLmatEXaLLKwBAwe0urrQ4Bawn6Cc/wBnn/8AQeYnUqqRlBN6KexzODagaBCcEvkdMiJerTA44yfX+IxmNSAV6ji8hyEbU5trPF/UYdCogkvh6QdbfoBAavTdDb9QJclFVo3ARv8ASf2Mmv0/hPw8x0OOc1KEhrWCaxK0072NwqpJ7Dcwn0ZqAawMA3KPlIcQFBMFZbZVJ+QnRRdMi5ass3nygC/gs4qxjfYdoef8GIzo7sZ8MgecU9DqMlfTeXXa21s8Tn5ScXHmZr/pekhwOQP1glW7StdSVsCKQOLPQTRWW1JeEzPDMpKwTjvCkjgE2Ki2eEZwMnEZjfrGBygIRcBhhj1I7eUxYYhsAnJ1/surXcRtBVsYV15id01g5MBlx6TG2XY199Pneu0N+is4Ll2z7rjk0kYT6FrNJXqKmquUMrTxntT2e+gtKk8SH4WxPT+f6Tr649cZ7c8zJvHaa+s6sPqze9uDvFvgxd+pSsd/lOfdrmIOFOPKYtbxXYQDgTK8dNyZHRXbe6swYA8lB3P/AMnWq0eB71jZxuF2nG93fUbnI9AueNgAQSAMnGZ1BXXw+9p7PnWciBpH09NQrfThgOvWbuv0WM01+/nkM5/XEyWEUg/Fap7Momx4a7re4bphd/1mqBZYDl+BQM4yYxVROWM95bf8WNeJaTuS3YsIwcVpAdiR2ziAXxNFxLxq2Hnhob3HdbF6ESXUatyCHYkE5+sXqLjnJOcSRrQckxnP9FpxtPPO0U1mDz2iHs9wjMR4pM6SYFDWluvKaFmRJw2+BuYxanO+Jpluup9Tqaq0OCWBz2nW1WjagjLcQPWR+zPDpsL2g8YbYjlida/U0XVgDiz8pxvXtuRzfDE1wAdJQyr3gkYlpJ4duUwrGHnBJhiKKwWWNIycCba+nT1OOJWsYYJ5hR+5mcKGxdiOk4/temm3TtXd1GFPUHpj6zpXX8RIqVmMl+yu9i23ndTlUHQ9zDMur68GyFSQykEcwYvB6T1/tj2dW9bXrXl13IHUTy13h+IeEYHaern9J1HLrmyvp1miW3O2PlFp7MRfhYj0nWV2cBG4SOQJHL6xl1KodmB7jM53WnKTQqpyjWAnrxnMdTouE8RZz83JlgUYhAjEMWp/AX8I+sJEGSFGcc8dIxsQfEKZCkYM1OYNMGVAJ2B2g8WCSM8HIkjYbH+Il7nPxHMW1xxjvNzkWmGzfnAa7hiDZ32i3tEcQrbMjnEO2BzgtZnZdz5RlOkdxl8wsJacTKxxmZVpmYjiyPITq0UV1LgkHyhMEVmK7Dpmc71WsKp0JRclQv8A7HeNamsEe9xd9sYgmwnrmKNhzjpHLfo+HXWVqfcUKMcpP9oBOJPq7cHc7ydLMkynEWukLfd3MUmqAtNbHAIyv8SfxMpzgaZPF1qZGQuSfSXXMilWtqV5Dc+UHjufZKiB3baVhFXkAPkJhEzsKI0Wv8dgHksOrT0o2bKhb/7k/tKCIJEzacM1emq4RbpuHwyN1GMr9Jz3SW11tZYEQbmL1iJXay1txKDzmcLm3V5yMbEbzy+p9l0232MS6sDg8OMHznr+A7kzi6ulTexJIz2hLefhs16tHUgYGDG5HKc+tyDvKOPbM9eOKgsAo336jEE2qBvziDdkAdvKLY5l4rTrLw3lFGzPIwOGCyk8pSYG2s33i2tA3zNNUzdYI0ozlgbD2JwJacAbS7cKAsfKOr0pfHi7KDvjniPqpsxsAijooxHLWF6mXkgVUogHAuI8DhglgIt7MDOYX2j2IzucDEn1FnChKnlFPYcGI1LEUMSYXk6YdR7gIg1WcWSeQkXGSqgc4T2OE8KsHiPxMOkoib9R4moIX3sHG0fXTYeYCZ/Fzj9LTbwgIq1r5Df1lQCUjPNpW/xJW0bFBw5z3O0s0dK0KQvvE8zAN72NxMdgNhAqv/8ALC9GB/LeYsv+nV+fKCWgkkzR25mGFstvAJmM+Bnl2i2wV+LLdhDCra+pKgi5DH4gh/UzNPQlv3AAerGRAY3POU1XhQxY42xxdQOwhYtI1arWSKzkDYnznIup4rCZ1mUlcAe7nJJi302SCvI95mw6mp1lN2OBgG/CdjLVJInH9k6TxrxeV/pgHBz15fzO1jhx1nrjH6SS5GsTYXMYgz0j/DU44c5xvnvJhMqd4aIo3Iz5RhAE0SBAh4ATnGIYCjG0U1kE2SxKLb14OBVwsmazsMRbvANksBhcxbNkGZlm5AmbWo5GWI8l5y0yBVicAAmJ1Cvcy1DYZyx7CdOmkooJHCAefWBfZXxbDAGwmb1/DImo06J0ye5jlRVPEBjzhK9eCTnPSIutMyTjdhSBiSvZxRbXDGCcSa3UKud5sKXuCjGY72VT9o1ButbgrQbEjmZzQl1u+CqtyYj9JdUlpQKbGCjkBCy1R07XrViEbIiGsUn4hECjuYxKgOmfnM+OHR8XH1J+k1wnpGKkMALCkpU7w154wvzPSYz88SeyyZwn2WhkHGf6Y+Fe57yWzUFm54HQCJtuyecnLknnLxSD2G9q6xq0fCcBYr/HbnPRK+Z5fQasaN7CULBgPhxnM6ns32idX4nEnBwEDnnOZ25p/bm7rsVsI5bFyOIEjrg4nPa7DCMDkzTioewDbMne7tAdsdYtRk7yQuMmYWwISrC4CekkQWdtlEbVWoOWOfpKKqCQTjOO8oFHAnFZS3DgYJUgb5x+h9JfSQGpHWNLImAMYO+QYmyuojBUc5OBw5GdgdszPjFqy63AO54jy6znAksSY52z1kuo1CVbZGZYjjbwqd+Ug1GpxtncwTY1z8NY4ifQRy6WkKTYfEt8unylno6krS68kpsOrN+wl2m0VaMHbLsPvN+wjtLU4qVfCOw7yrwzWMkHOM+8MSlkQCg5nnCHLaDxZ5mZmQGCIYbEVN5hh03jmmcD4j9IriPQ8oiyzA5ww6dZqMDAGBI7bSesCy0d4olm+ESxMd8czFG3fYExi0MTlvSN8IDpMl5viZuXLE6v+HqSXvZice6Prv8AzOZ8P7zu/wCH1B0jk8/EOfQTXD0ftf8Al0TVkYWCocDBjQcdZsDJnV4yiv1ja6+8NVAExnCjnJDCib48KBnYSV9QAJLbrDyWSdJr9ucA2jmTvOT49jTfiWscIrE+Uk6L3DnmYgN3LYd5Imh1VqlmHCoxkkynTZ0ztU54se9nyhUm1lpqtNVYLt0wImnRWOeO9sZ6SvSkXW3Wgc2wPlKDVndjiBIr0q17LgA9jzldVQUchEhq6/vwxqq1++IXV6WIoAkvtG8VVNucgbRVvtOqtc8YnMd7dZaLT7tYOQCN2hh11EXMPhxzkS26g/CBC4NQ/wAVmPlNewqZlXmRFPeo6xY0/wCJi0LwF7SRNmpzsoJMUFut/wBI85YKlz7q4jkrA6cRmSjq0qjdyTHtUiqCvLzEoNiqhXbfsOUnZuL5Q+kvE1iFkCKa5AcZExS81WPFtWuvBdjgT0GlNWjpFKtnqx7mS6bRJpFApHFYV4WsY8/pKl04xltz1zO3POH9P08vR32tDyImjqwOu0AadB8IE34I5tiachjWE8gYDPY2528oQAA90CbVRnJkifCZz7zGGunRdgOIxvF0WNpHAOLfPcdIIdWmSrBtAJ54xtGq23uBVHkJsWLw4wN+p7Y7SY/0rAVPuNtjsZJWcFcsSWkWu5ZTnwY/OOLMeQzF6lWWtg3Ph/eSa9nEU6c9JPbfZexCMEQfeMHW2+Bo1UH3m225mRLTq7sZXwU7vz9OfriEn8J1n2ZB77u79TxH9pOQHHFTQzLnHExOPzllWgprwWBsbu/L05SzgzsRtN4zrnUaUAhrAGbtjAH0lqJkxgqxy5RipDC2i4h8pmJpjtiCjCRBM0SBzMW16KNyIUmZxNOwCg8QyenaSW6vHKTtfZZ8AJ+UCse5RzMnt1qL1+kT4Fr7uxA7CGmnRNwN+5hi0l77rdlGAepizp2bdnYn5ysgCLJ35QPtSSBNcZkv2gn7h9IDakjmpnVhWbSDtCQM/NgBOcdT3zA+3+GcZwflDU7VSKLArtjO280bEJIUgzi3ahrxvZt2ijd4QybAg75knf4gMShWATJIxieerXVXEYWxVP3nBH5c/wBPnHnR2MOFtRqCvbA/+x9pddrEzhHGfKSrqyuoq8S1cFvh7zE0VAXH2cP5v7x9TDTTVpnw9MikjB4QBmWUa7NTA4MR7Qbwy3F+DP7yBH1tO1SK69OJ8EfzFvptVqmzq+EV/wBpG5/M/tDDo6WOo1CXlW8FF/ptg4cnYkHqAMj5nylw4ccj6SZaLTgYAA2HvHaGNLafvKPWamweqoBA6esLiA6gRA0bH4rT9Fm/sK75dz9Ye0ab6l+8IttZWvIza6Koc1J+ZMIaepf8tfniGFO2uz8IJgG69/hRvTEtCKOWBNEASWovD1LncqvzOZg0rH47WPkNpYSBygFoEldNUv3Rnud/1hlQJjNFM4HMyQmYYinbnBZyfhBgMDzJ+gmSF36dfKBknyh8PbE1jygUP/cFb4Tn5CLbWFzw1IzN2VST6CHXptKMYpr+oz+ssQoihVAUdgMCdcc9QrRrbv8AKWsd7HA/TMfV7KcnNuoAz0RP3J/aWK47xgYd45FpCey9MOYsbzawj9MCU0aSik8VdSK34ubep3mw4xzhq46x9AYAhnHEYAYd5ssM85ahATeIIde4m+Ne4lqEMCbEXxjPOb4x0/SSOBAjOICTCzyPpCFh/AYE/imuOJ43P3Pzmf1OwH1gjeOCWMViz8SzXAern6SJhaAzgdYJQeZ+szhHRRDEE2A8sn5QSzHkMfOMxNEQWlEE/E3pB4AOSx2BBJAEiWVPWCVm2sHTeLLEzNTGIEWWmnYCTtqADiYtbjaLiNCbchEV2qcSlLFxznocRBPKMCeQmKwxzjVIkgisdoapk8hCUiGpGecjjQrHaF4YzyEMQ8iWosJ5CGFhAjE3kQ1FlTmZwmM2mbR1YDhMIgwiRNcQgmuAzXDCLiCXEkzhmYgmyCbZEWJo4imuA6xR1HEcLufKCUExbOBFEu3PaCcDnvAjawnlFMSeZmmsEU9hPKCGzAbRNloEFiepxBKk/CPqYVoqxic9B3MWEY7hCR3JxDtdKxlzlpz7te/HsVA7Ezna1FCIemI9A45Tj032Lydh9ZbVrLQBllPzGJ6HF0UewdPzjlscDkZHXrT1rB+TfzKE1iH4kcf7c/pJKBc3UGGLz+FvSJXU0HmwHzEctlLcnX1khjUH8LehhjUHs3/EwVNZ5EQxw94lg1Pk3/Ezf2nyb0M3gd5vA/FBNfafJvQzPtH+lv8AiYWB3m8CSAb2/A/pMNz9K2h4HlCUKRniH1MkSbLTyr9SIObiOSD6xrWULs11Y/3QfH0/9+v1hqBw2nm4HyWYKWbmzH8oR1elTncn0MW2vRhirOO+JahmitN7CPkTNG+sDFfLyET4iE5bc+cw3L0EC21hPIN6QDkj4T6zTX45LEvqT0EkaQegAgsMfE/ptJrNQ5HxYk1lo+82frAqn1FVWcbnyktmqdycHgX85NZd0USeywrks2BM0wzUXDfBOe5nntTry1zeGAVG2T1lWtvNiMqbLj1nGzDnmf6urY69Gq4djOhTerYnJsqNVhQkkdDG15HKdbsYnt3EsziUI+04tVrDrK69Qeo9Ip1FsMYGB5gH6SCu4HrHLZBKwV7D6Q1I6Mw/3GSh4QfzilYY9LHH1hCxxytb8v4kvH5zfFJKhbZ/dPoJvxbP7n5CShoXHJKfGs/ufkItxxnLtn6CKLTXHCo8YUbAegmjwnmAfpE8UEse0tR3ujoB8pvjQcy/oP5k5aaLQKg2qPvN/wAR/M02oTlh/wAv5kxYdTj5RbWJ0J+skdZcTyOIview/wBMO3fEWNQKx7qoT3ZQf1ib9XZYMO5K9unpyhahvn7x/PMRY6L8Rz5Se3UKo95wPkZDfrVGyDiMzrWLbdTgHh2Hec+64ueeYh7WsOWP0mDcTNIm3UzmnYzonlOcyniPzmuGelWruddSu+ZdTuJkyej9Prlx8UooMaqzJk5tmrtHAmZMghBjCDHvMmRqGHMIOZkyKEHMIMZkySZxGZxEzJkKWuNsc4Jdu8yZBVrjY9YBczJkkS9rCIa9ugEyZClPZfZy4sfKTW2t1JP1mTIVqI7XMWDnnMmTNX+jHaGJkyZQpIa8sd+syZN8fWe/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846" name="AutoShape 6" descr="data:image/jpeg;base64,/9j/4AAQSkZJRgABAQAAAQABAAD/2wBDAAkGBwgHBgkIBwgKCgkLDRYPDQwMDRsUFRAWIB0iIiAdHx8kKDQsJCYxJx8fLT0tMTU3Ojo6Iys/RD84QzQ5Ojf/2wBDAQoKCg0MDRoPDxo3JR8lNzc3Nzc3Nzc3Nzc3Nzc3Nzc3Nzc3Nzc3Nzc3Nzc3Nzc3Nzc3Nzc3Nzc3Nzc3Nzc3Nzf/wAARCAC3ARMDASIAAhEBAxEB/8QAGwAAAgMBAQEAAAAAAAAAAAAABAUAAgMGAQf/xABAEAACAQMDAgQEBAUBBwIHAAABAgMABBESITEFQRMiUWEGMnGBFEKRoSNSscHR8BUzQ2JyguEHohYXJDRTkvH/xAAYAQADAQEAAAAAAAAAAAAAAAAAAQIDBP/EACARAQEBAQACAgMBAQAAAAAAAAABEQIhMQMSIkFRMhP/2gAMAwEAAhEDEQA/AOGiwcY54o+KXQdufWk9jdJMo3GqmEcnmwCMisa6eaaxvrZWBxuc0WsvhPjAIIxj0pTGd8bYxRUbuThifrQuHO0jhjjTnBo5NAjQYyDSu3kATUSCD2NMImUKhYA57GnKdhX8UdAHVLXMQVZk3Ukc+xr5Rd20lpcPBKhV0YggjFfdVmDkpj9e1Ivin4Xi6xF4kWFul+V+zex/zVSsO+NfIlwfmqAsoyGI9KIvrKbp9w0NwpWReVIxiqRQtNliQAO5q2Cqzyj0P2r0yuxyR+leyIEOA+T7V4MryaAJglRhzv6URFLjI2INL1ZQc4omN8jAxSMUpGea2EhK4J29KEwAPerKxBzSPW+nIyBWiAcmsQzEYFbop0ZagPQRg7bVZRlvLwamNuxNaxkKdxzQZh0Gzae8xnZBqNdvaQyJjyAqe/cUr+ErELZmfl5j+gFdLGGA4yfXNDXiPJIQQNsbbmlN3EVyA3sadEgLnH3NKr8ZLEZ5yMVNa8kM7E+Ie2dq59xqnkc+umnl84SKRmHGTSWNTp8+QTufrU8zyj5b+lkRMZ5r0gNsNvSpgLxuBVXZsg4xirY4mjScMKq2M1cPyXwazzk+1Ml0IRlYjByMV7eQxIbxmYs7QBtIHy4754qkWGmjUnOWFFXCyG9uhGA5NsNIK5BOds1F9lRK58FXYEFlG3fih7VB4lwCMPrB+oKjB/atuoSPb2cRdgsrsqascE8nHeqdNhkaWT8Q5MkaKkh9W3b+hAqM8DVii96laugLHA2z61KWUa4GGZomBU8Gn/TrxZtOfmG1c4ErWFmjbINbWHzbHaxOD34omJt9+9IrC+WVRGxw3Y+tNY3PY71F8OjnrTSKUrt2G1HxXACgk78UmjYkBvSt0k9/Sk0lP4mGvIU59qZQDxAN8j19a563uMNgsacW038MAVUqKA+KPhu361bsMBLhR/DlAyR7fSvkvVLG86TM1peRGNxwezD1B7ivvBl/h78mg+pdFserw/h76BZE5DcFT7HsauVj1xr4VboAdbjIHb1qadTZbv2r6B1r/wBOL2FdXRpVuIx/w5SFcffg/tXH3vSeo9NOm9sLiEjuyHSfvxVMrLAYiX0qwGOO1aCJ9OWwPappCIdXzHtmhKy4Yc4r0IdXNYo2g57UShB82RSprqjKc1oGPfNVVxzVteMYNJTWP1I2pj0np83ULjw4lwoO7ngUvgDTzJEu7OQBivonQ7IWcCRxjc7knvStXzNdH0ywisrGOCNdkUDPc1GTBIGw9Kus+mDEhGcY2oX8QC/hjdSaNXFXYayDtgUqvmIDEA7dqazLjj83NKbw4B7771PTXlzXWJAEVDtqYZz+tLmdTvnAr34gnKTxjnGc0qlufEJKgKP5afPph8l/IwadVJxjFZSXO2BS8SFmxzVXZhkgiqRoxrkAHUKqbgDjigA25zzXhkxQWmSXaqysAAVOc02SZbqQRrM2vxUI1DAIAzgY/vXMDUwOASfaul6VEhe3uCo2Q5GNw2AM1PQbdVIF7YIBK0gbUAiggjO/vW1ohd724VyEeYhR/wBICn9waxhuNXUprwxsyRt4EfHJIA/170xt7YwQpCTq0/m4yc5JqSYAHHf7VKNICnGOPapQHy/PpXuqvdI7V4QO1aBojFW1A7in3T70OFDEZrnQRV45mj449KVmqnWO2hfei42xuCK5vpfUlkASU6WHf1p2km2pdxUY2nWmKPjSQCB60ztpioGMjelEMgbBPFHwtxpoaTydwSKwGfp9aL1JIug8DvSiBvffNFxufyn9qrSsMgZUXEJXnjOKs/8AHgZLhU3z7ig1n1DGd/pXn4gA7k79qNLNcp8QfCMVwrydOCwTnfGPI327V84vLe6sLl4LuJo5hyG7+49RX3YOHG5FJviLoNt1i1McqgON0kHKH/XaidYz7+P+Pj4ywreIgABt6Zj4e6lBO8QtXfSca1Gx9xUb4a6vqzFZSEY5JH+a0zWHqgdu/wBq90knK70d/wDDPWtX/wBuyjHqv+ao3w/1XGHgnGP5d6WHpj8J24e8eUjJQYXPAPevoloOGAwcVw3w1ayWKNHKrLJ4m4bmvoNggMWW3zUftpzPAiQeTHc968jhRQG2Letesw1ADequ4QEhgp9qdXz/ABW7GErneoy6VIxmnUtwJFKH5hx71z/U9zt671HTTlz930HqnV7vXaWzNCBgOcAGqt8C9ZGA0aZP/OK+k9OBt7GBPDbKoMkDv3ooMWfcAe5NaSeHL1dr5xY/AF48i/ipo40z5gGycU9/+X3TGlBWebw+65/vXXKygng/Wrhl7VWJJbX4T6HaLhLFJDjGZPNWU3wn0RpPFNigbPA4/SnxfFVdtvWmRf8Ahun2FnI620KxxqTjQK+ZC6Nzd3Umo4Z2wFHeu3+LbljD+DiyuvDSN7elcCAomk/CxkqzecnZc+3rWfd/Rz2aeE8lncQmSNXbDwqD5tQGQf1AptZzCa1jmOMSIG/UUpv7ZfHs7xVTUkiru2knJ2x6432o2xBiheEfIkrKh/5c/wBtx9qzqm5TUc1KJSPyjJx7VKQfP5/h6+RsJokHqrVm/wAPdUCahbFgP5WBr6Q9lFj5fuG3od7doz/DY/Q10ZEvlkscsLFJo2Rh2ZcV4DxivpPULFL2Lw7q38QdiOR9DVenfDXTo2jdbV9anOpsmlgfP/CuYkDmGVVznUUOKa9I6oVkEdxnQfUV9ImRAArIdJ7EUFddMhvY9LwBUBzsgzSshy4Vxg4ztg7gij4HC+XsKGktPwiqqhvCGy6uRVFlIYqAeO9RXRxTmOfc5xp9aOhkBx7GkEMwBIJ+xo+CbcUo1NwoYZUb1EiWYAcE1lbT9jvRYdFGtRgnvjmqTYwaOWJsHJFapINJVhua1Mi/m5FCzlWzpO9TTl1lexzNETayaWx8p4NJ16jeoxV3YY2IanPj6QFbnsaEnt0lnEnrsavnr9Vz/Jx+4rFc3EgBZmP2q7Xmg4bSW9DWoTTgDiqzW0UwAljDfUcVVt/TPITufG6qzYABAJA+mP7V0kE/hqoIztSQWS298nhsxVgcKT8u/anEiER7L9BWd9t+c+q63IYsw4FBT9RzcLEu+qs55DBFg7E80us5Bl5yfM2y+wpWq59mFxKF0kHg70JpM93GvIZwD+tZXM2tTj6VrZOy3kLKBlcthqmeVdeNrq2MGPMwH/fWWq24VdXsuTXsN1BPgNGqP6Ec/Q0QHCgAbfat3Gw16WAW3bzd22reN/LlsZ9q8crnfOayYgcHGaYavMAOKE1lVxqLb8mvZMY9aDupxFE7EjYbCgnNdUhN71G4aWRpIuFj7DA7+tLJ8x+TAwOBjimkZJdjnc0F1GEurYJzjn0rO+TARXhu7i1iiLfwZdzjtkf0xTqwXFpFI3LDVj3Jz/euU8K5hmLoPMrZPbV710/S7rx7RAcB4xhlzxU04ZGXG2DUrIgMc771KMByYcjdtP2FTwI2+Z//AGiiBGG3zkV74K8Z2rbCDeGijImwPZa9ZTpyl0PuK2eJMEZz7UtuIGi/MQD70rDWaWRZdTpHNj3Ioy0mt34Qo55GeaTmO4BGdRPqFphZ280ikMMfXmpkNv1E2xtnSZiSwwq43JrlZA8T6ZNvQ+opn1DWZxIsjssZKKDvt3P7ViWTqcMgj2kiOn7+n0pXyrm4F0/Kwxmt4ZSuKFhJjYo+xGxz2rYA9xtUt55MoLgA7ZyP3o03B8PbgHNIkZlP1oxJtSlfWmemizq0eF2JGKVXN1La3AEnyP8AK3v6VElwCM71jet4ts6MNQ525BrOq3wNFwJ1Hm3HFb20hxpcVyVlfnVpJOQe/en9rdBlBNNnumwOnZvsfWrahQ0U3iDSTj0PpWMF8jrMHI1QEhwP61pLrHvnPTYFX6gD2jXB+vNHzSjT6UqsJVddbYBY5O9a3M4wcMOanWmZCzrs5EZUHzN5RWVvGwhVfygcUF1JpbnqUEcbAIoJY+/am0SMseGP3qavhjKmyjHejrSManJxsAKBuZAMAdqLsWAiC6wJJMkA+22aOfY+S/iYQgrszFh6tzR8MpACyElex9PrS1AQVLNlsYOO9E27EswY5U8CtuXLR+pf5qyc5HOR61m2SNJO1DCMRE6MgE8CqJu0igc70s6q5aLA4Jopy3qD9qWX83hnVP8A7vuB/WlfQBZCDkZoW6lKplVyffitZY0fBikIU8HtQk0csW5GtD6b1kCu5aZySWx9BtWNpLPa3AlViRwwPcUdKAwytD6cA57UHrpYJVlhV1IIIqVyokkUYVmA9M1KMo19TXYbCvQrMdxtVlAPNaagB7VuTxYwOKzuYtcZAXJrYGs5bhIlLMwwBnHelc/ZwHbtLIxR4ypHtsaJcukbFUI8p3NZ9MvIrua4MQYhVHK4IoxnVgQcYIxSgpDJGqQEt8oG9JrUpbdSuCjKq3AXTq41agP6H9q6iSDKlSNjXM9Uty5dHOGVgVPcdwanvx5VyL6jaNMXlhYM6KNSAbkf5pfBMNgx2xsaK6H1dLpo45WAuCpVh64P/wDar1S0WGQzxj+E58yj8reo9jSqubnhNOoagdjVWkMSswBOBQ8UxXbVqA4PpRQdJUymDjkUKvVZwS68MTueTRax7Zxq9gaU20gSRlIxhjTNJlAABrO+2nN8FPVYXMIwgWeFsqAc6lzuKpZ3XlG9O7i2juI8HOex71zX4C7tGPiD5jnan7Z+jluoMkZEeztt9KFl/h6nQ7ygBiTzisoo3IDaGwPatpEZ9CumBuRkYzRB1dRLl1UAEgVc3jAHxDqHrUlt1C5XaqWtuszFW/lO2Ns0sVev6nSszu1ywxqOw9qdvOqxEH0rKysY7eMBRjFZ3xCqcHaiq5uAzqlm0pk5OAPWn8MaxxqgAOkYzSzpcYCmVxudh7UyRqrmMu+t8N15raD56GDUZZrqbPpWkZN5domY9qFzrOxAxRd2MWrcZY4GaTQK8Yw2c533qr7KCJMrnIz96UdWAeI5yKYyHIGHGfTNYz6JEKzJsRUhx8V61jK2k64s+ZfSm0MsVzGJLd8A+n9xWV30mAFntgu/IpOy3FhMWiUgdx2NTTMrxXQFlhDnnyd6DYtLghSCexHFH2V/DdpgeWQcqeaffDnS1vL4TSJmOHB+rdhS0FEHwreSxLI0kEZYZ0OxDD67VK+hui6jzUqNp+AIOTWq7j3rJFZlByCDWwU8cV0peohOSeKV3S655QfykYFNUBQ7fuaAnUi5kB/MM1n8k/Ffx/6ZdFEUfV3WPCJPFkqOAa1WTTIyebCnB3oC3UR9WiwN2bHOKOnBS6kByCWzjtU/Fd5P5JnQyIB00sAD235pd1XpxnTUijxF4B70Wkw2OAe2a3FwpAEo57j+9a+LMrP04W06X/8ARyhg0dyZSysRgow4/wBe9ByX9xcDRcOdSnBHvX0O5sIrldQ39GU71xvWugXFrdPPArzQuSx0rup9x/eovFi50WN4jqSq5+lDairbZB96Ja48PCqQG7Ch7u4yuX8zHgg8VOK+39aC4P5sg0VDc5xvvS2NgyBm3B/atdJTdD9KmxpLMdDaXOOaLbw5lwwzmuahvApw2R9aNS9wMg5pA/toYRDuoznBPqKF6nGCnlx5NxS3/bBUeGoU0X06UXcgWbgmq1mwt0lunCrGyr3JphHAkIKgcUZoS3d1GBg/1oK8uUDeUeYd6PQ3VzJpXegZpFkYk/Ku9YS3RdsA81hcyOyCGIE5+Yip9tNyaZ2lxFJGvhuDtxmjkIIpFZ2eWUMmD29a6ex6VPIql8ovq3P6VpJWNUt42kbCDJpzbW/hRgdu5q8UENrH2VRyxoK7vvEBjiVtHcjcn6ir/wA+0e1byeC4bGcqmwwT+tDNANgI9vUmvQylSXi0+nes4zIWJAYR55PpU7p4zkjVQFRB5e5qrrySrEeo4rZZVlldBkqu1XJCcEY9KAXTQo64Ax6UtntC+zAA4p7Kc7ECl9yF3ySfRQdyaVEcx1Dp/gHxUbSRuCOa+k9HVek9Bge4OX8MPKQNy57f2rlbe1aedHlQOFbIizzijro3U92Gu2KxjdV4C/Tes++sq5zprLfLK5cNIufyjt7VKVfjrBfKzqSNiV1Y/apU7RkdDYxAJ5nJA2G9HhEI+UUvtpV0jGBRiSAj5q62bTwI+yigr6HEkZUYyccUX4uFDDUB6Y3oS8n1Kow3zelT16Vz7KeoW7WtxFLISG1AjHGx3orrDKt2hIGHQEVneKHRSck98mg/iBSLaxukONS+HIc7e39DWPxX3I0+WeqMWaEoCxx71nLNrbEZDDG3YULZyo8RVXG4wDkV6zK0aeMygqdt8cVoyaWt3JbSHzeRjv6Z9acRXsb7SjB9eRXIz9QjScwggjOWIJNGRuQcBvofWq56Fh5d9G6d1A+I8MZf/wDIux/Uf3pDffBBYl7O5Izwsi5H6j/FFpI+oEMQfUbUbFeXCY82of8AMP781Xil5cZL8LdXtnJEKzD/AJGB/Y4NBydPv7ckPaTAbkgxnAr6XH1M4xJH+hz/AF/zW63tu3zJj6rj+lK8y/sbXyG5EqLuuCfWhP4u+XbHfBr7Q56fL86ofXUOf1FZHp/RZM5trY/9sdL6H9tfIumzSSzaFUEjJX1NO470Q4IUqw5r6AnRuhRvrS0tVYdwsYrUWXRl/wCDb/8Aso/5j7OQvLqSSJXiBbK7kUrht76+m0JBPpB5EZr6SsnTYQAgjA9AT/YVb8fbD5EB/wC3P9aX/P8AtH2cdZ/DN2QAyDP8zGnFr8KhPNcSkD0AAA/Wmx6oxOlEIHucfsKze5lY8hfoP7085g21pBYWdmNSRrn+Y/5NSS6TGEXP7ChWJbdiSfU1heTiC3L534HuaL1noYrPceNKVZ+OBXsegEjYbelKU8UurK4XffJ5oyTWMBV1qdzis9VgkIuNSrkEb70LcOHPggMpPccGtNTLoSI6RyQewolXUKAANvWnpApnEcarGozjntWdvA4LPIWIbseKYOo0FnKjPANYPA7EASkD0WgMXR8flA329qXmNQxKMFyfvTQwiIapCX+gNR1VgWKDT3Ip5pFEMjLNlSQ67hhsRVrtWugWuGaVjySa28oYlVBDE5K4qFlYeVTShln4NBsMD2qUY6HUfLUpkadLvFuIVlibynsRwfSncJV1BxkHvXGfDUg8c202PDXLgeprr4AzgBBpUepq4G3l1FcNq7DFDTWzlGD88gjtRBjkQHBwO9ZTXgRSkgIP60qIAmGwNC3SM3Qp1kIZon15A4Gf8Gj9ImiV1G2M70Je3kVlZXaTRs6zR6QF5BOa5+LneN+/PJNaCRVJiXOd99gKp1GC6eNHhmBYcqRsPevenTgoykHA3znNb2k5eBiUAAJAO/HvWrKFEdu1omJXWRdWo+oNF2V3HIwUOCvA34reaOK4tpcbBcnIpFAhg1SYIVzn6UtGOxhAGMDNFBBkVzFv1OSFV04YLyDTi16vDLpV/IT68VX2LDNYhnermPbcVWF1bBDZq7vjamGZQ4GK9Cbb1NTelaKScZFAU8P0qhg35rds42xVHJRdRBOPTc0tDJIxvvxV1G21XXfc96tgUaMeLGCBmtPsarnFeNKFUkkYo0PHcHg7Uk6heJPciEHKJ+5rLrXWRGvh2555YUrt5NAAdiWbdQO9R1VSHtskTAsVXHajI4lj87hdI4BoK0hJVTkqewprHGNOQoz65qTxZIVZdYUAHsdjVhboBqJ3A2FVywACbjggHGKsJV+TDKPpT0seOqMVUopxvnvVvw0RUMoz9KqVQK24Xvn0NWt5oyWQY1DnB71UpWM2jPCgHPf0qjQIysQ5VuNhVJ2ZtUccjRyagQSDjY8VrjLjVnJ4O9PSJbuwSSbwWkJ1b7LvmixYKsY0nGPajfw7pIGEhAOdsVJD4CAKxc5xjG9OQWghaNjlT96lXYzBiAMj3T/xUoJzNvI1rdxzgZ0ncDuO9d9ZOrxqUIII7Vw7whhhdzTz4dunWMxNnVHsR3x2quf4K6jfG4rOWFW/IPuKzW7HlPrtRRZSBg5z2p0oXeG0BLIAyqwBX1z2pb8QRKyXEaI+Amw09waby7TsyEq2BuORQd0M/wC8yfNgnHqK5uvHTonnl8+tvCF0ykkSDYLnauktZI2jMJK4GwCA0oazj/2jKWXKqd2z/omi7VIobsStO4hHCjvjtWjJeUyWhZZEwNYGQeVoO7i8eM6VICNyOcHg08njhv2jmWU6DnUrDBb027UJdH8JcKFUskinIA4xSNziM8OpHyQONq2WTuP0omMfiVkZxpYHAH/ilV1FNaSGSMFkP5Tx/wCKQObS/lhI0ucelPbLqMcy5dsMO1cPHfxlgrEofRqLS59DinuB3nijAwRvVtZ5zjFcMl4y4Gth96ubt25cn70/sMdv48ZH+8T/APYVDIuMllx9a4bxz614bk/zUvsMdtLdwKcGVB/3Csn6naoN51+29cZ4/oaykulQEswA9zR9hjqrnrsanEClj6ttSPqfWpCn8R+eEHekcvUy3lgUuT+bsKxS3mkcSTEkt3o8/sCluJJcs7YLcCm9lDM8epQc59c/agIrF8AgadPeuhsYpERSp/Lg5FTTjS0mlQFW234o6G68UsCzIeMMDirrAHjLuMuN9jVY4kYq2VznDYO9I1opjqjUOUYcehpmUWTS7b9tjQUdoivqLbjbc7UTHqjQsjZIG6k7CnCoe8Ua44wQFduwxtQ91EkOuaBnznPrV4Zbl5S0sYSTPIHzCmECKsR0qp9tqYKY/NA0+pnbGBg/5rdbhnjXzDOOB61reo8ch8Fh5vy44zQEq+HKC2pJMZOBzR6IXHchZfDmn7ZGOfvRYnhUAhlOeMcml4hPhiQqWA3yexrS3uwWwVTjA2/rVSpsGeKDvpP6VKzAYgFbOADtkj/FSr0scz32P3rawuTbXiSE5VvI2fQ/4qrLken9qxkTGc96WnjuLeJCVJ+Zd+O/tRrKFxpUZJpX8P3KXdijtjxE8j/Uf5pv4sQxqPfbFWkJIB4/kXleCaX3wdcsDsCDj3FMppE/FRhDucj9qGutQ1glSCMDbf3zXL83iuj4vTkbmNo5ZxGoLkkZO5xvRvSrKeWzWO6j8Uk8nlRR0tsqCO6EkWpsB42PmI4yB9RRQnZVXSrYxydhWkZ32UL0trIuHJdTwGbOB7ViREzIXyHGQM9qM6hBrhLTyvHsWDD1+1D+EZLdT4ml8grqHPvSph7i18CYEABDyR3NCXpXwydGT6Hk03nQaV16mc7DHrQ62QaUs/mKnakHHXPTzIWaaMqTwo4FANaz2+fClYY/Ka7efpytN4oUKx2xk7/ahZrFGbEmCADnAqtLHHfjLuL5lVqsOqycNCf1ro26TARrQAHG+eRQU3SQG2HH70eBlKj1dh/wm/WqHqsrfLFj6mmv+yTjaNnHsKr/ALLI2K534xuKPA8lP4m7lHlIX/pFaR2cspDSMzH3NM2sDAcYyTvt2pxb2QZPkIOB8w5otGE1tZKpUtnA7U4itYW8Mlhtzg81utsC2ghTt33xRMVoB5ndRjgKo/pU6ePY4DjbZPbc00tUj0bjI4BIxmg44jG2dWsbHuDR0UbgggZA3waRioHSMFM88Zr3wFhJUDyE5GR/rFZaCWBdMjnbcA0wjjYw+v8A1UwDm3VdX3J3Fesj6PKynH8tEhFAwSMH8v8A4qkYSOXwn3zwB6UyVkkZVXBPG2BtmsptYAK8tyDtTFoNQBRd13GTjFYzsZZ9LfMo/vRhMiqu66dWSMnbkVI0Uuxcb8YZeaOljcFCNsKMjG1ZeGjnUcn39KeFoRgqZwpwRuBQxVGUuFCkHGOKZAMynnSO+KyaJBg7HP708GlX42dSVWMYB271KY+A7eYooz2G9SgnLq2VwAAfWqnepUqwM6HIIr9YWyEm2wDww4NddbRKuWfjO30qVKcFUulizHMmoGNwdjt6f3qsyFkZsbA71Klc/wA0lsa/FfDnr2QpNHpXIVzqPtnNMkt2mKvNL5R2A2NSpV8f5ie/a9xZQypIm5LDdieKuLEhkhZtS6eTyKlSilGLWaWzOiqGcjY5ryNQ8xQYDDJIH2qVKVDDqNvLuISAcbnPNBSQqBEzqra8gjGM1KlBxoenxxpmNQFPOKwW1AdlYmQ5yNXapUpB6LQmTW4VcZwAaG6haswCof8Aq7ZqVKAE/DscuDxsQdtvSmccDFgVYaSo2FSpRTbHpvirs/PfFaQ9NjjIBXfPzZ4qVKQHfgg0ylhsB+9bN4cUYAXOdtualSnCasVWRVKnzjY1dWYhgDxkVKlMnrhFXWVBwRn1ryZA0eoHjv3qVKYeJdBDokI1YyMDkVgLhGuGJBzkD7VKlAMC4mcIvYfqaluuZDnJIqVKpNYrGPxTspIDDDZP9PSvYpPHL4i+Q4+bfNSpQGqR4UYX96lSpTJ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5848" name="Picture 8" descr="https://encrypted-tbn1.gstatic.com/images?q=tbn:ANd9GcRwoXhoG8ay4wz2XgI7krfi793MnyMlj5t_-exMsmyWuueF-_mhg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828800"/>
            <a:ext cx="34290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533401"/>
            <a:ext cx="4572000" cy="2819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Gungsuh" pitchFamily="18" charset="-127"/>
                <a:ea typeface="Gungsuh" pitchFamily="18" charset="-127"/>
              </a:rPr>
              <a:t>A </a:t>
            </a:r>
            <a:r>
              <a:rPr lang="en-US" b="1" u="sng" dirty="0" smtClean="0">
                <a:latin typeface="Gungsuh" pitchFamily="18" charset="-127"/>
                <a:ea typeface="Gungsuh" pitchFamily="18" charset="-127"/>
              </a:rPr>
              <a:t>kiln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 is an oven that is fired at high temperatures for hardening pottery.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6600" y="3124200"/>
            <a:ext cx="5410200" cy="3306763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>
                <a:latin typeface="Gungsuh" pitchFamily="18" charset="-127"/>
                <a:ea typeface="Gungsuh" pitchFamily="18" charset="-127"/>
              </a:rPr>
              <a:t>Glaze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 is a layer or coating of a vitreous substance which has been fused to a ceramic object through firing.  It can be used to color, decorate, strengthen, or waterproof an item.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56322" name="AutoShape 2" descr="data:image/jpeg;base64,/9j/4AAQSkZJRgABAQAAAQABAAD/2wCEAAkGBxQTEhUUEhQWFhUXGBoYFhcWFxcXGBcYFhgXGhcXFxgYHCggGBwlGxQXITEhJSksLi4uFx8zODMsNygtLisBCgoKDg0OGxAQGy4kICQsLCwsLSwsLCwsLCwsLCwsLCwsLCwsLCwsLCwsLCwsLCwsLCwsLCwsLCwsLCwsLCwsLP/AABEIAMIBAwMBIgACEQEDEQH/xAAcAAABBQEBAQAAAAAAAAAAAAAFAAIDBAYBBwj/xABBEAABAwIDBAcGBAQFBQEBAAABAAIRAyEEEjEFQVFhBiJxgZGhsRMyUsHR8BRCYuEjM3LxQ4KSssIVFiSi0lMH/8QAGgEAAgMBAQAAAAAAAAAAAAAAAQIAAwQFBv/EACgRAAICAgIBAwQDAQEAAAAAAAABAhEDIRIxQQRRcRMiMmGBsfAFM//aAAwDAQACEQMRAD8AOMarDWrjWqVoSEEAuOdHbwTynYenAzHU7/kEGQkwtOzgdS0xy5KTYzv4kfEC3xCgp1uu3hMeNlyg/JVHJ3zUTIU9tUpZMXHyt9fBZaq3UQtttwhhdOmcA9jzlHm8LHYxkEjgfRYsn25DTDeMg2cZZkO4keFx5EeCKbK2e0fxC0Sfd5DRCMKIeQbZy0N/rBgDvDj4LVtpwAJFrK2t2VxOgpSuhnNL2fNQehZgkI4LppARfVcEc0LCOkcE+mAdyYI5pzXAbiiQYTyXQ/sTrcE0xw81CHQ/s8F3N2eAXA4cFK1ggngoAjDvuAkPuyU8ks3JGyUSN0XHJgqJ2ZMBihEtmbSyjK/TcdY/ZDx2BJ7uQ8E0ZOLtCyimaVz1A9yqbPrktg7vRSvct0ZWrMrVOintSrDCeSx2yGzndxMeF/mtB0krxSPO3ig2zWRTbzv4/skyPYYqkTPUFQKdyheqwlYhJSJKENI0KSk3MYG4EnuUDnEnK3X0RDZzcjgNc1ieeo8wkQ5UKkYZY4cCD9+a5WbBI4FLDHrR8QIUIVnFSYx3WniAfL9lC5SVrsYeEtPy8krCiTpRTL6D8urqOYf1MFu/M0eCytar7RjKvxtBPboVtAc1GmeBc099wsLssRRfSOtF5HdJHrKo9RHXIuwvwdw+EDnsqh4BYB1DqTecvGyOsrg8lm3mDI1Bn78EYaZ8j8vmmi+aFdxYTZdSCkTuKG/iHAWcYG5dbtUD37c1HEZSsJ1BoI0CZ7JPqPDuuCC1xIBkXjX1CbKRoY4Kac2meSS6FKII0yLFLJzUtdvWM74PiJ+aYQiQ5kHH1TmGN65CQajRBEBLIOKcGrsIpEOBgUrKIJib9iYAqO1dt0cO0uqvAj8ou4nkAmQrCGRul/D91Q2hjWUwQz+JUGjBA8TuWO6QdMqlUH2c0maW993Ek7uweKKYUPbQpy2KlQ5jI6waMuUc5cXG/JXRhZW50GujO0qhzfiGlrqhOSRAytNmjuIM78yO1XIa6kCAHCYMjdBGhHBTe1trftE2i8a79VoS4lDdsBdKq0gNG8/fqusEADgI8FS2q/PXYOF/C/yVvMqpO2NWjrlE8J5Ka5ABCQuIjhtnFzQ6dfqkm4sXkg7QoBo9So6tU2I3GR3KTEkyRwP2VAVUy0sbRHWBGjhP33QqQdBB4FXX9ai072nKfv8A0qg9RkQ7GCHHtnxv801pmm4cCD42KdiTIY7iI7x/dMwtyR8TSO/X5JQlzZrpo1B8Lmu84PqsoGZMbVadH/8ANoPrK02wHS97PjYR3xI9Fmdu1B+Ia5hBOQAwdCCTfxQkk40x4KTlop4mnBI7lbp4hopzMlrbtF3CNDlFyLKpjsTmJcbfpH1QXHYGm85hmY7UPYcrgeNlRi+3s2S9NKStFvHdJBHUsNMxv/ZBau1S438SbHsIsFNUNVv81jcS342fw64HOLP75UNHA0qpP4aoM++lUAp1OzKeq/uKuVFLTjpqv97jMNtF7XWc4HwP0ctXsXpSHdWpmDhvFwRpMH0WJxOFfTJa9hYeBBLfA3b3IjsKiZk/mIA324zvHPVM6DGPJnqraRyudIsCdOAlS4RgcAf0PeBHwCY13wfBcH8t8b2O/wBpS6LVM7KT4kupvkDjkqyFfHFB+DG8kkRdI8f+HcxpZmzU2vmYsbZe6PNCsPtwOB6htqJ/ZHeneCz4PD4hu5jATxa9oI8/VYHAOh8H8wjvCuhgxvwJPLNLTD1bpBBAFMyTF3fsn1duFpIDBYTMnmgWPbBaeBjxTqrpjsPr+6eeDHFdCRzTfkdjel9ZhbDKd+TjERz4EIthtr1ajw0ZdJMN3SAf9w81icUM1SkOc/8Asfk1FqofINJ2SoHAsdJEbjcd4hUyxxrSLFOV9hbpZtkim2k0uDpLqjtLRDWCOMFx7QvP61WWwf1HzRzaocG9c5nQS93xEyXG6p4To7VqMbVqEUMOB1qtSYMjSmwdaq7kLc1U1SHTsH4nM51OlTa57nAhrWgkkucdANbL0fC4U06eHa85arWsY6mOuRHvmo8EtBzZrCddVlcRtlrH0qGDaabaj2U6lZ0e3qMc9oLQ4fymGfdbfiUd2Q4OrAgQADA3ACwAG4X0RjYGaUPXMTVAFidIIjfOs77Qmh0akeI8uKGbQxVirpSpFUY7BtF2au93AR9+BRAFCdmGzncT6f3RFrlnsuJpXIlMzKzs9uaoOV/D94RQH0G6TcoA4ABJYDpJ0/8Aw+JqUWtkMIE88oJ8yQkrrQn0z0vGtuDxHp+0KmVdYc9Kd4+Vj98lSeqJDomwNxUZxEjt09Y8FRcVYwtTLUaecH/NZR41mV7hz9b/ADShIxemR8Lp7j+5UFOpDgeBHhvU2GNy34mkd40VB7kAgXauPcyvUY5xaA4xlsINxMX0IVepp1btO8XVvpJgHVKoewZszGucBqY6pjjuVb/pxzfwjlnRu48fUW7dypcHbOvini+nFr238g9wO+/MapD7I+YVitVvlqNyniPH0IXPw5OkHmPmq2jUuiED+417wm19nNqjrtDhxNiO/cr9PDga3Q/G7Ua2w6x5aDvUuicVPVWMpmrSBaHivSGlOv1wP6anvNVrZuNwbi3N7XDvnS1anPaOss9iMU5+p7tyWDYx7iHVBTcCMoLSQe8eCeMmyvJ6SEI318HsGfLTltSlBbAc92RtxacwVjopTdQc3N7M0qbTJa9pIJBuRpF1h8c97sG8FzSOqGwIjLMgyB8KK7NAp4bG/qpM1/UxpPqtsLfk4M0k9mz2swfgfw7oYRAaXkBoDXSyTPwgLEU+j3WDvxGHgGbPnTdYLV9OD/48a9Vnq1YnZjeq7+r1H7LTj5VplM2vYJ4zY9Ii+Kot53PyUQ2LRFjjadwbCm8mDw8FQxrJaRyVNhMNd59mqeUZNfl/RXGSXgu1NlYGm5pdjnWtAoPvc/VWqf8A04An2uIqZNcrGs1db3uZWX2wfc7R5qth8aWEkEifks2ROuy+DWzQ7U6UUaBH4bCUw4gRUrk1XCd4bYArOjalbFVHPr1HPdoJ0aJ0a0WaLaBDdp4ovqSTJ+idsskPtqVQyxMNYDBB1akT+Wo13ew5vkj+wqcZiRuAHPWfRD8BSPvSJg91t/cUT2T7pPFxPD0VuKL8iTYSrVuqge1a0NKvYmss/tWtMAbylnK2GKpF7A2Y3snxurzXKjScrDXKoJYzq9s+qGMqVXaNBJ7GjMUJLla2rQLsI6m05TUET23M91u9PHsnejx/GvfUqPflcS9znEhpN3Ek37SVxbGn0crAAQ23NJEjez2DZ7oc5p0N/GxVaqyCQdxjwXS/K5ruBg9h/eFPtFlweI8xb6eKHghQqhWNonMGP+Jvnv8AXyUDlKzrUHDex3kf7nwQRAaauVzTwI+nzUGMbD3DdNuw3HkU7ECZXcYM2QjV7R4ix8BChCxhCMjb/EI75+qdj9k3Drhw0e3nGvhvVIVAKjQNBbxt80f2iXuwp9kYqAAt0ElpEi9jIBHej2gxbUlToyOLwrmmXNDmnLJAkWcJJG4ls37ECeS0mLX7vNarZ22M7xSrMNOqTAsQ0k6AtN2z3jsXNtbFaQSGkO/THW7tCqnHkrR0YZnhlxyL+UefbRxlRzi1xgDcLBV2DMLuAiAJ4Emb8plSbQpxUcOfpb5KLD1MpnkecEjms/k7VfbojcFWe291ZKgqb0YvYuaNxNxtOuDhGke69zcpPAF0osH58LXLRPUYPANb5RKy2IdmwWGb+p5PYHGfIlaTohU/8Z4mZpPvzg27pHituN7PMZI1Zp+ltSaBO7K3wkSsfhXQ4c7LYbSAfQA3mmB5LFt1WqDMzWi3iAhbH2LDxkfP5IuXZmyEF2j1XBwVy2qKenYP2q/rtHZ6D6IZXKftTEEunhw4DcqWIrgamFnyaVF0N7IC6X9gRTZuDe9zPZlod7RrRm90kySCdAIBntQXCGSTxKP7Gxvs6gMwA2oGncHVGFmaOwrN5LvAeoVi+QBbKXO7LifHLHambV2h7HDgfmfbuN3HzjvTcG8Q9lMGMtyfecczQJ5a2QfpE/8A8l1ItLnMhgAveAS3tDiQexH6lpsnCmrBbsW5xhuYkmAA51zwC0+yehNdxa+o8N35Zc498mEe6JdGG0oq1GD2h0GuT91rZWa/YubM9h+i4HvPPcqGLwmRxF43LaiEJ23gczcw10PyPjbvReti1ZmqTJcBxKlx+22jEDDik+o4NDiWxlaHTAJkXsDoUqT8rpjraAc989it4amGlzoGZxlxi5sBr2ADuT860gKFkRzfCwcoJ85SUj4nf4rqruXuWcV7Gle2QRxVgOz0Qd7dfQ/LwVam5T7Od1nMOjhPjYrSUMpvUmzj1y06PaR3i/pKbVYQSDqLeChz5S13wkHw18kPJClWaRIPf3JlJ8NJ3iWt5Tc/fJENrUoqGNDcd/7yhdRGiFd612AqF1MgCQRJvpMXjesi9aPo9X6vG0cdDw7EY6FYsVhqbyHva2WnM1w0DgA4AGZZcG2narGOp9SdRPru5JxBDhFzugbmuIuJh/VfHG0LtR00Q2CY0dFjlkkcdbwmaXZFJ9HkXSWllxDxzPnf5oSVpOmtKK88QD5R/wAVnCFz5qpM9b6aXLDF/oaoau9TKKsEF2Nk6CrcR/49EcHPHiP3Wh6L4zJRLAJJzg8gZMn/AEhZFl6I5VP+N/RaDouQW1TO4ejv2WzGto83maXJfs3Xtf4LR+keiytdpDzwR/P/AA2cIHog2Kgla4GCRYw/u2Q3a7erPBWqdaLKrjbgprpi1aMhtB2qD16kkIvtNA6mqTK9jwRcwIsjexsOKlRrXE5bzGpgTHKwN1U6O7Kq4h4p0WFzjc7g0b3Pdo1o4laLEtoUctHDn2tQXq4kSGTIBp0RvZcy7esvbou6QY2XWpUOsyH1nGGC5bSGazjPvO3j7mTozsZpLsVUEvqOc9pPBziQe/VBtksNSqwREzEboBhehUqYY0NAsAAOwLO9ui4kBgLlOqDvB7FFmkpRe26R4x9ERWWVU2tiMrL9p7B+8K1TWd6T4gRln33CmO/3vLMlyPXyGC2DMBULxndq8kjk3cO2IV11SbcFG8BhA0CbVbwP7oJFg4vSUZSTWSzT4SpIU5flc13A37Db6KpUb7Oq5u7UKwRII4rSjMWdpCHT8Qnv0P170PeVecc9EHe3X0PnCotp5nBu7V3YmYqJcaQ6lSd+bLBG+2h8B5oTVCIY2pJ5CwVGoECFVwV3oxjpqVGD8hb2HMCD5gIdja2RjncBbt3DxQ/opiCypLp6+pPEkFv3zQv7g1o9Jcwm/eCDI1g3smsPVcydSdbXnl9E+k4PFjuM7iLJrBJ903gmIM7zE790KzyIeb9O6X8t3IjwI/8ApY8rf9OqH8KeDvUH6BYArDlX3Hpv+dO/Tpe1jCmPNoTimvVZqkH9jbArVsMHUmCoC4mGuaXCLdZpMjTwKLbC2FiGNqB1Cq07uofosZhQ4AvYSCy8C0jfpvWq2DtesWuIrVYsR/EdoQea2QbW0eZ9Sl9SSfuakbNrFoApv0+EqNvR+uf8J89n1Vd20axj+LU0+N31Q7GYyof8R5/zO+qvU5GVxiFv+18X/wDke9zR6lOf0SxJF2tb2vYPmsZXxD5u9x/zH6qxRfIvvR5yBxiW8d//AD+tM1MRhKTeNSvEdwb80LqbD2Vh74jHuxLh/hYNggxuNRxI75CEbdAzIFF1XJt9jqjZ47pNnpGhhKTcLhjqxhl9SN9apq7s07VQwTtZBiLkbhf5kIbQMNR3COa0BxylsBzA0yS6JBce+Y4iAq12O+g10NGau0/DTJPaSGz/ALluHuXn3Qur7PEVM2tR2X/SJ07XErfgKpqnRYnezmSU/LFgmtVfGY4NsLu9O1DSRKsnxOKFMfqiw+awe3cfnxmHpNMhhzO/qdaDzA/3Kj0k6WdY06LpcbOqagcm8TzQbYgIqNcZkvF+/ioot/c/4A5JaRucS4E9gjQKM1TYLjhuTJVDezRWhxqniVxcSUtgNjjutTZU3jqu7rfTzXaL5CsCn130zpUBI/qGo9fEIdgzBLTqCt/kxhLBVAHPa7Rwnyh31UdNuVk/md5Dd9fBNcyS3tv2GxCdiH5imsVlKoFAVZqhVqhgElAJnOkdbrNpiwnMR6D18k1tOGwFUpP9rVdUPGw5bvTyRZzLaqtb2WXxarwWtlbfdTjMSRx3jt+Iea12B2g17RBFzYiIIO79ivNqrom1vMHWR4qTZ2PfTktMjU8D2jcpHJT2b8vo45Fzho1HTOjNKp2B3mPkvLXL0l202V6TgTlJaWwT8VhB33K84qC57VVm27NX/M5RjKEvD/39ESY9S1GkagjtEKJxVSOg5Is7MPvDsRbYIAp1APyvI7j1h6kdyEbL1d2BGMNSyvd+pjT3hzp9WrVj6PO+r1lYXa/0VnF7QpnDCl7FoqAz7Wes7XlwtruVDNYdiirOlWGUGYnVdo1F2uFWFSEbAUNuHrdyEMF0W2xcjsQ6m26EmFF/DOgdoi2onf8ALvRmq1rKmdomCBSYAOsWwGucBukab0KosNgASTa19dwRVlYULMh2INs4uKU2hnGp+rQbr3VdjUSUKT6XWN3tqZnX/NoRPGxCON6Zw3rsju+iqO2c5rRF4F+IgXnkqONwofr5eirVS2WNOOgt/wB803Wu2d8Ex3Qs50g286qCyiSGb3aOf9Aqb8FBKj/DwjxV2LboDGnF+CKU8exrW3uL6HXwTa2G8VRr0IVqpidHoOGxAexrho4AjvTysh0b217M+xqE5SeqeBJ0PJa3NaFinBxdGqMuSOykmyuJbCep9J8IWPzt/rHaPeHhfuQHaLQHtqD3Xifv73LbY1ntaEi7m38NR3hY99Kab6e9hzM/pP35ldFoxoTDZc3qvhKshWHKIDI8Q1Z/pHiclIgav6o7N/071o6+ixO2q/tK4H5W2HDn5+iWfsGBzA0MrRzVp11ySALLtUgjggQqPbc9nooqBAcfMb+/6q7hqAcYmOB5/RVsdhnU3w7jYj5fTwVcqTOr6XKpQ4sirATLTHEfe9DcA5ja01IgAm+kjRW3v15+H7FC9otE23iew8Ej7TN6Vxcb7RzHVvaHPv4bu5Uin0zHYuhhJgXTSV/cjLhk8T+lL5TCGy8PTIzMqXyjM0tMgjcOSKVGXB4CPEg/JUtj7PDCS50EiPdkX1kzPkihoaw9h03kf7gFbBUjmeompTtOxjjomO5qzToR+an/AKwkcNP+JTHe75NTlAIxTVRcYK0NTZrTrXpeFX/4VSps2hPWxTR2Uqp9QELIANpiwKq4WlLgAJPBaDHUsI0XfWq8mtZSae0uLj5IcK2aW02BgP5WySR+pxu705IMIwPy2ab6SPMBHuj+y7+0eL/lHDmear7O2ZvN3eQWmwdPK3ms2XJ4Rpx4/LCtOiBhqh0LuoDwDoB9Ss9UwDgDYkC8gTbj2I1XxBewMjqtueJN79l1Sr4prKfM2bfWUsJPpBnFVbM5Xw4k6lVqlLhuVkqKq7sV5nKZocVA+gCY1Vst5Jrh9/JEAIxOzQdFe2fj61KA8e0YOfXHYTr3+KnK5lj6KOmqZFa6CLdqUuLhyLHT5AhJDM4SSfTiPzkfRGxcRfKdCgW2qHsa0/ln/wBH/Qk+Ks4arBRHb9AVaIfwEO7Dr4arZNeTPFmLqs9nVI3G471Yc6QocYCaYcfepnK75H74JuHrWVSHG7TxXs6TncBbtOixuz7uknW5+XkPNFulGIzObSHae/TynxQ/DEX5nyH9kl8p/A9cYfJcfU05LuYcP2XGsF4XA2LpqEIK1SNCrVHaAe3JUANgNBoDPfr2qliGyeXLcqrsLNzqNP77kJQ5Kh4ZOD/RNtDZREuYczeI94DmN/agGJYd61GzNpR1X9x4puM2ZTqEOnLJ0Gh7DuKyyuLqR18HqlW9r3M5gtmvqzkFhqdw5dvJRVWuo1I3gwQ7eD6X3rf4IsYzJAAGgH3qs/00wshr+1p9R6FPil91e5k9Vl+puuithcbTJguDHfDUIb4P90jtI7FeGFfJOUm4uBII5EWQirgc7Glws5ocD2ibFA8Tgn0TLZy8RaO2FZHLemZ5YvKNtSwr49x3+k/Rd/Cv+B3+k/RZfYGMLqkOJJIIBk3i9+Oi0tOQZGsH0VvK0UuNHH4V51a7wQ/F4U8gebmj1KbthsUnE74HiVnaNFz3ANbJP34JHkHWOwnXpgwC9s7g05yeXVt4kIlgcJl0F953p2zNkZLm7jqeHIIxRpBokrNPNy0jTDEo7HUKOVWWDeZjhw7VAH/m3RYXvzT3VAGF7+qwak+g4zuVaVjN1skxOPa1jnO90WI3mZsOJWXc973F+U5ToNzRuAKdi8YahB0bJyjgOPaoAJuVqjjpGWeS2SuqRwntCre1zOn7slUEzuUYZFvG6IqZIXpryP3SHbEJjneChDrneiaXeHJccU2oL2ChDragSUZvwSRFPb2uR3Y1YOBY7QhZ0OVrB1y0grY1ZUgdjsP7Os5jtHdQ9v5D4W7kFbU9mXB1g2Z7ls+leFFRjareEHkdWnxt3rzvpnWPsmvaP5hyv5EajvjzWaetlsNugT+I9o99Q6mze0/QQrtFgEd3ehWyj1svw69pRam8XsbaJcSpDZHbHVHd3Yue1F50UMFcqj91YVklJwgqB5B+/RMAM/X5rlSbGe1QhXrM4JYfHFpyuPf5X+qlMlQVKczw+9UsoqSpjwm4bQcpVA5gVTbrs2HdyLSOV4PkUNw+MdSMC7eCv4zEipRflNssx2QsvBwkjXcZwdFnozTFTCtB3Zm9wcY8oTcVs2DpIUPRSpFIxue6R3A/NHmvDwhkS5NExt8UzH/9CyVG1KW4y5nKIOXx0RjDw640vO6ORG48kRqYeLjwVXF4PODBLCRBcP8AkN+qkcjj2SWNS3EAbSonEvFKncNu47hrqfkiuzdkCkIb3neUV2fgmU2ZGC2pJ1J3l3NSFlkk538DQjx+SqKcKpVdJLCBPA7+BV6ZPLzlNx4blzv6pbed47EsUM3QPPVBkw1t3G/cBJuTwQLaePqVnjUU2g5RNmjeTzKkxuNNZ97NHut07zxKc2lqBoYtxjT1WyGOl+zJPLyY1mGLYzCxFju5Hlokd8Kek2BF7aSoHMiSAmqipkTrKLU3/ZTJmUc+SARjTe8diYXce5OptmU1xMaKBOF0aKNz0xzwonuRoVsdmPBJQk/d11EB7cHqQVYBJ0FyqbXIb0ixuVgYNX+i0TlSsWMbdENHpQ5j3F16dQw9v6RoRzG5TdItmB9ItzmHy4RcAiMrx2kT3rIYp+YgDeYH32rUVap9m0OPutDRya0fsFmxttNMvypKqMj0epEA55zTB5EaytBlAEBCNhsL31ag0LjHOTpw3T3o/TYE6RUyvWY0AdaXSZG5oGg5zxUJdvhPqam/91Hk3IkK7pv9woieSnLFHVoGNe5QBFE6JPJiPv8AdPZSm4t96KOsyDrKgSGs2dfJUKzS2b6iDwKLtZuhUMa3j2eaHkltdBboo9pY5hN85Pp9EdDbm1xw1E77rC0GENDm2JJM95Wh2VtmTlqWMa8VmzY3bka8M1KKj5D9J1oKbUpXsooBvrF/vuUofEFxEbuMaX5c1VafY9NdF/FUQyiOJIk9x8kIdiWvOUzHh3ojtTENqNyt0bftIHogYaD2C5PADiUoy6tlp1djLkmANTpA57lkNu419SqL/wAMe60G5PxOVva+NNU5W2YO7NzP0Q5rIOnatOPHW2ZcmW+h9Klzvu5q1SNtY4hRMMA7/vcpmDn5K0pJYTCCpWEHeq1aooEirBVmOhWKj7EKpWqJaDY+rVEWsq/tSbeairE9x171z7ujRG9DalS6he5Oe5QkoiikpJiSJD2ums3t8/xv8v0XUk+f8Q4PyBOB/n0+70Rrbn8l39LvUpJKvF0xsvaK/Rpo9gy35j6q8zQrqScrBs3PaVIzT75pJIIgx5UuFuXTwC6kiBdlWvq774KtiTp3LiSjIhztAqOP3do9F1JDygvofhP5TP6QhWLMPbHApJIeQm56NXDJvLwDN5HBW3+6O0+qSSxP8P5N0/8A1fwV8KOq/vQrbRigI3uE89dUklMH5C5fxAY1T2ad6SS2GMlw3vN7fknv39vzSSUQWc3eK7idSkkoAq1te5UTqEklCEUeiiduSSUIRVdVWekkoQ5K4kki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6324" name="AutoShape 4" descr="data:image/jpeg;base64,/9j/4AAQSkZJRgABAQAAAQABAAD/2wCEAAkGBxQTEhUUEhQWFhUXGBoYFhcWFxcXGBcYFhgXGhcXFxgYHCggGBwlGxQXITEhJSksLi4uFx8zODMsNygtLisBCgoKDg0OGxAQGy4kICQsLCwsLSwsLCwsLCwsLCwsLCwsLCwsLCwsLCwsLCwsLCwsLCwsLCwsLCwsLCwsLCwsLP/AABEIAMIBAwMBIgACEQEDEQH/xAAcAAABBQEBAQAAAAAAAAAAAAAFAAIDBAYBBwj/xABBEAABAwIDBAcGBAQFBQEBAAABAAIRAyEEEjEFQVFhBiJxgZGhsRMyUsHR8BRCYuEjM3LxQ4KSssIVFiSi0lMH/8QAGgEAAgMBAQAAAAAAAAAAAAAAAQIAAwQFBv/EACgRAAICAgIBAwQDAQEAAAAAAAABAhEDIRIxQQRRcRMiMmGBsfAFM//aAAwDAQACEQMRAD8AOMarDWrjWqVoSEEAuOdHbwTynYenAzHU7/kEGQkwtOzgdS0xy5KTYzv4kfEC3xCgp1uu3hMeNlyg/JVHJ3zUTIU9tUpZMXHyt9fBZaq3UQtttwhhdOmcA9jzlHm8LHYxkEjgfRYsn25DTDeMg2cZZkO4keFx5EeCKbK2e0fxC0Sfd5DRCMKIeQbZy0N/rBgDvDj4LVtpwAJFrK2t2VxOgpSuhnNL2fNQehZgkI4LppARfVcEc0LCOkcE+mAdyYI5pzXAbiiQYTyXQ/sTrcE0xw81CHQ/s8F3N2eAXA4cFK1ggngoAjDvuAkPuyU8ks3JGyUSN0XHJgqJ2ZMBihEtmbSyjK/TcdY/ZDx2BJ7uQ8E0ZOLtCyimaVz1A9yqbPrktg7vRSvct0ZWrMrVOintSrDCeSx2yGzndxMeF/mtB0krxSPO3ig2zWRTbzv4/skyPYYqkTPUFQKdyheqwlYhJSJKENI0KSk3MYG4EnuUDnEnK3X0RDZzcjgNc1ieeo8wkQ5UKkYZY4cCD9+a5WbBI4FLDHrR8QIUIVnFSYx3WniAfL9lC5SVrsYeEtPy8krCiTpRTL6D8urqOYf1MFu/M0eCytar7RjKvxtBPboVtAc1GmeBc099wsLssRRfSOtF5HdJHrKo9RHXIuwvwdw+EDnsqh4BYB1DqTecvGyOsrg8lm3mDI1Bn78EYaZ8j8vmmi+aFdxYTZdSCkTuKG/iHAWcYG5dbtUD37c1HEZSsJ1BoI0CZ7JPqPDuuCC1xIBkXjX1CbKRoY4Kac2meSS6FKII0yLFLJzUtdvWM74PiJ+aYQiQ5kHH1TmGN65CQajRBEBLIOKcGrsIpEOBgUrKIJib9iYAqO1dt0cO0uqvAj8ou4nkAmQrCGRul/D91Q2hjWUwQz+JUGjBA8TuWO6QdMqlUH2c0maW993Ek7uweKKYUPbQpy2KlQ5jI6waMuUc5cXG/JXRhZW50GujO0qhzfiGlrqhOSRAytNmjuIM78yO1XIa6kCAHCYMjdBGhHBTe1trftE2i8a79VoS4lDdsBdKq0gNG8/fqusEADgI8FS2q/PXYOF/C/yVvMqpO2NWjrlE8J5Ka5ABCQuIjhtnFzQ6dfqkm4sXkg7QoBo9So6tU2I3GR3KTEkyRwP2VAVUy0sbRHWBGjhP33QqQdBB4FXX9ai072nKfv8A0qg9RkQ7GCHHtnxv801pmm4cCD42KdiTIY7iI7x/dMwtyR8TSO/X5JQlzZrpo1B8Lmu84PqsoGZMbVadH/8ANoPrK02wHS97PjYR3xI9Fmdu1B+Ia5hBOQAwdCCTfxQkk40x4KTlop4mnBI7lbp4hopzMlrbtF3CNDlFyLKpjsTmJcbfpH1QXHYGm85hmY7UPYcrgeNlRi+3s2S9NKStFvHdJBHUsNMxv/ZBau1S438SbHsIsFNUNVv81jcS342fw64HOLP75UNHA0qpP4aoM++lUAp1OzKeq/uKuVFLTjpqv97jMNtF7XWc4HwP0ctXsXpSHdWpmDhvFwRpMH0WJxOFfTJa9hYeBBLfA3b3IjsKiZk/mIA324zvHPVM6DGPJnqraRyudIsCdOAlS4RgcAf0PeBHwCY13wfBcH8t8b2O/wBpS6LVM7KT4kupvkDjkqyFfHFB+DG8kkRdI8f+HcxpZmzU2vmYsbZe6PNCsPtwOB6htqJ/ZHeneCz4PD4hu5jATxa9oI8/VYHAOh8H8wjvCuhgxvwJPLNLTD1bpBBAFMyTF3fsn1duFpIDBYTMnmgWPbBaeBjxTqrpjsPr+6eeDHFdCRzTfkdjel9ZhbDKd+TjERz4EIthtr1ajw0ZdJMN3SAf9w81icUM1SkOc/8Asfk1FqofINJ2SoHAsdJEbjcd4hUyxxrSLFOV9hbpZtkim2k0uDpLqjtLRDWCOMFx7QvP61WWwf1HzRzaocG9c5nQS93xEyXG6p4To7VqMbVqEUMOB1qtSYMjSmwdaq7kLc1U1SHTsH4nM51OlTa57nAhrWgkkucdANbL0fC4U06eHa85arWsY6mOuRHvmo8EtBzZrCddVlcRtlrH0qGDaabaj2U6lZ0e3qMc9oLQ4fymGfdbfiUd2Q4OrAgQADA3ACwAG4X0RjYGaUPXMTVAFidIIjfOs77Qmh0akeI8uKGbQxVirpSpFUY7BtF2au93AR9+BRAFCdmGzncT6f3RFrlnsuJpXIlMzKzs9uaoOV/D94RQH0G6TcoA4ABJYDpJ0/8Aw+JqUWtkMIE88oJ8yQkrrQn0z0vGtuDxHp+0KmVdYc9Kd4+Vj98lSeqJDomwNxUZxEjt09Y8FRcVYwtTLUaecH/NZR41mV7hz9b/ADShIxemR8Lp7j+5UFOpDgeBHhvU2GNy34mkd40VB7kAgXauPcyvUY5xaA4xlsINxMX0IVepp1btO8XVvpJgHVKoewZszGucBqY6pjjuVb/pxzfwjlnRu48fUW7dypcHbOvini+nFr238g9wO+/MapD7I+YVitVvlqNyniPH0IXPw5OkHmPmq2jUuiED+417wm19nNqjrtDhxNiO/cr9PDga3Q/G7Ua2w6x5aDvUuicVPVWMpmrSBaHivSGlOv1wP6anvNVrZuNwbi3N7XDvnS1anPaOss9iMU5+p7tyWDYx7iHVBTcCMoLSQe8eCeMmyvJ6SEI318HsGfLTltSlBbAc92RtxacwVjopTdQc3N7M0qbTJa9pIJBuRpF1h8c97sG8FzSOqGwIjLMgyB8KK7NAp4bG/qpM1/UxpPqtsLfk4M0k9mz2swfgfw7oYRAaXkBoDXSyTPwgLEU+j3WDvxGHgGbPnTdYLV9OD/48a9Vnq1YnZjeq7+r1H7LTj5VplM2vYJ4zY9Ii+Kot53PyUQ2LRFjjadwbCm8mDw8FQxrJaRyVNhMNd59mqeUZNfl/RXGSXgu1NlYGm5pdjnWtAoPvc/VWqf8A04An2uIqZNcrGs1db3uZWX2wfc7R5qth8aWEkEifks2ROuy+DWzQ7U6UUaBH4bCUw4gRUrk1XCd4bYArOjalbFVHPr1HPdoJ0aJ0a0WaLaBDdp4ovqSTJ+idsskPtqVQyxMNYDBB1akT+Wo13ew5vkj+wqcZiRuAHPWfRD8BSPvSJg91t/cUT2T7pPFxPD0VuKL8iTYSrVuqge1a0NKvYmss/tWtMAbylnK2GKpF7A2Y3snxurzXKjScrDXKoJYzq9s+qGMqVXaNBJ7GjMUJLla2rQLsI6m05TUET23M91u9PHsnejx/GvfUqPflcS9znEhpN3Ek37SVxbGn0crAAQ23NJEjez2DZ7oc5p0N/GxVaqyCQdxjwXS/K5ruBg9h/eFPtFlweI8xb6eKHghQqhWNonMGP+Jvnv8AXyUDlKzrUHDex3kf7nwQRAaauVzTwI+nzUGMbD3DdNuw3HkU7ECZXcYM2QjV7R4ix8BChCxhCMjb/EI75+qdj9k3Drhw0e3nGvhvVIVAKjQNBbxt80f2iXuwp9kYqAAt0ElpEi9jIBHej2gxbUlToyOLwrmmXNDmnLJAkWcJJG4ls37ECeS0mLX7vNarZ22M7xSrMNOqTAsQ0k6AtN2z3jsXNtbFaQSGkO/THW7tCqnHkrR0YZnhlxyL+UefbRxlRzi1xgDcLBV2DMLuAiAJ4Emb8plSbQpxUcOfpb5KLD1MpnkecEjms/k7VfbojcFWe291ZKgqb0YvYuaNxNxtOuDhGke69zcpPAF0osH58LXLRPUYPANb5RKy2IdmwWGb+p5PYHGfIlaTohU/8Z4mZpPvzg27pHituN7PMZI1Zp+ltSaBO7K3wkSsfhXQ4c7LYbSAfQA3mmB5LFt1WqDMzWi3iAhbH2LDxkfP5IuXZmyEF2j1XBwVy2qKenYP2q/rtHZ6D6IZXKftTEEunhw4DcqWIrgamFnyaVF0N7IC6X9gRTZuDe9zPZlod7RrRm90kySCdAIBntQXCGSTxKP7Gxvs6gMwA2oGncHVGFmaOwrN5LvAeoVi+QBbKXO7LifHLHambV2h7HDgfmfbuN3HzjvTcG8Q9lMGMtyfecczQJ5a2QfpE/8A8l1ItLnMhgAveAS3tDiQexH6lpsnCmrBbsW5xhuYkmAA51zwC0+yehNdxa+o8N35Zc498mEe6JdGG0oq1GD2h0GuT91rZWa/YubM9h+i4HvPPcqGLwmRxF43LaiEJ23gczcw10PyPjbvReti1ZmqTJcBxKlx+22jEDDik+o4NDiWxlaHTAJkXsDoUqT8rpjraAc989it4amGlzoGZxlxi5sBr2ADuT860gKFkRzfCwcoJ85SUj4nf4rqruXuWcV7Gle2QRxVgOz0Qd7dfQ/LwVam5T7Od1nMOjhPjYrSUMpvUmzj1y06PaR3i/pKbVYQSDqLeChz5S13wkHw18kPJClWaRIPf3JlJ8NJ3iWt5Tc/fJENrUoqGNDcd/7yhdRGiFd612AqF1MgCQRJvpMXjesi9aPo9X6vG0cdDw7EY6FYsVhqbyHva2WnM1w0DgA4AGZZcG2narGOp9SdRPru5JxBDhFzugbmuIuJh/VfHG0LtR00Q2CY0dFjlkkcdbwmaXZFJ9HkXSWllxDxzPnf5oSVpOmtKK88QD5R/wAVnCFz5qpM9b6aXLDF/oaoau9TKKsEF2Nk6CrcR/49EcHPHiP3Wh6L4zJRLAJJzg8gZMn/AEhZFl6I5VP+N/RaDouQW1TO4ejv2WzGto83maXJfs3Xtf4LR+keiytdpDzwR/P/AA2cIHog2Kgla4GCRYw/u2Q3a7erPBWqdaLKrjbgprpi1aMhtB2qD16kkIvtNA6mqTK9jwRcwIsjexsOKlRrXE5bzGpgTHKwN1U6O7Kq4h4p0WFzjc7g0b3Pdo1o4laLEtoUctHDn2tQXq4kSGTIBp0RvZcy7esvbou6QY2XWpUOsyH1nGGC5bSGazjPvO3j7mTozsZpLsVUEvqOc9pPBziQe/VBtksNSqwREzEboBhehUqYY0NAsAAOwLO9ui4kBgLlOqDvB7FFmkpRe26R4x9ERWWVU2tiMrL9p7B+8K1TWd6T4gRln33CmO/3vLMlyPXyGC2DMBULxndq8kjk3cO2IV11SbcFG8BhA0CbVbwP7oJFg4vSUZSTWSzT4SpIU5flc13A37Db6KpUb7Oq5u7UKwRII4rSjMWdpCHT8Qnv0P170PeVecc9EHe3X0PnCotp5nBu7V3YmYqJcaQ6lSd+bLBG+2h8B5oTVCIY2pJ5CwVGoECFVwV3oxjpqVGD8hb2HMCD5gIdja2RjncBbt3DxQ/opiCypLp6+pPEkFv3zQv7g1o9Jcwm/eCDI1g3smsPVcydSdbXnl9E+k4PFjuM7iLJrBJ903gmIM7zE790KzyIeb9O6X8t3IjwI/8ApY8rf9OqH8KeDvUH6BYArDlX3Hpv+dO/Tpe1jCmPNoTimvVZqkH9jbArVsMHUmCoC4mGuaXCLdZpMjTwKLbC2FiGNqB1Cq07uofosZhQ4AvYSCy8C0jfpvWq2DtesWuIrVYsR/EdoQea2QbW0eZ9Sl9SSfuakbNrFoApv0+EqNvR+uf8J89n1Vd20axj+LU0+N31Q7GYyof8R5/zO+qvU5GVxiFv+18X/wDke9zR6lOf0SxJF2tb2vYPmsZXxD5u9x/zH6qxRfIvvR5yBxiW8d//AD+tM1MRhKTeNSvEdwb80LqbD2Vh74jHuxLh/hYNggxuNRxI75CEbdAzIFF1XJt9jqjZ47pNnpGhhKTcLhjqxhl9SN9apq7s07VQwTtZBiLkbhf5kIbQMNR3COa0BxylsBzA0yS6JBce+Y4iAq12O+g10NGau0/DTJPaSGz/ALluHuXn3Qur7PEVM2tR2X/SJ07XErfgKpqnRYnezmSU/LFgmtVfGY4NsLu9O1DSRKsnxOKFMfqiw+awe3cfnxmHpNMhhzO/qdaDzA/3Kj0k6WdY06LpcbOqagcm8TzQbYgIqNcZkvF+/ioot/c/4A5JaRucS4E9gjQKM1TYLjhuTJVDezRWhxqniVxcSUtgNjjutTZU3jqu7rfTzXaL5CsCn130zpUBI/qGo9fEIdgzBLTqCt/kxhLBVAHPa7Rwnyh31UdNuVk/md5Dd9fBNcyS3tv2GxCdiH5imsVlKoFAVZqhVqhgElAJnOkdbrNpiwnMR6D18k1tOGwFUpP9rVdUPGw5bvTyRZzLaqtb2WXxarwWtlbfdTjMSRx3jt+Iea12B2g17RBFzYiIIO79ivNqrom1vMHWR4qTZ2PfTktMjU8D2jcpHJT2b8vo45Fzho1HTOjNKp2B3mPkvLXL0l202V6TgTlJaWwT8VhB33K84qC57VVm27NX/M5RjKEvD/39ESY9S1GkagjtEKJxVSOg5Is7MPvDsRbYIAp1APyvI7j1h6kdyEbL1d2BGMNSyvd+pjT3hzp9WrVj6PO+r1lYXa/0VnF7QpnDCl7FoqAz7Wes7XlwtruVDNYdiirOlWGUGYnVdo1F2uFWFSEbAUNuHrdyEMF0W2xcjsQ6m26EmFF/DOgdoi2onf8ALvRmq1rKmdomCBSYAOsWwGucBukab0KosNgASTa19dwRVlYULMh2INs4uKU2hnGp+rQbr3VdjUSUKT6XWN3tqZnX/NoRPGxCON6Zw3rsju+iqO2c5rRF4F+IgXnkqONwofr5eirVS2WNOOgt/wB803Wu2d8Ex3Qs50g286qCyiSGb3aOf9Aqb8FBKj/DwjxV2LboDGnF+CKU8exrW3uL6HXwTa2G8VRr0IVqpidHoOGxAexrho4AjvTysh0b217M+xqE5SeqeBJ0PJa3NaFinBxdGqMuSOykmyuJbCep9J8IWPzt/rHaPeHhfuQHaLQHtqD3Xifv73LbY1ntaEi7m38NR3hY99Kab6e9hzM/pP35ldFoxoTDZc3qvhKshWHKIDI8Q1Z/pHiclIgav6o7N/071o6+ixO2q/tK4H5W2HDn5+iWfsGBzA0MrRzVp11ySALLtUgjggQqPbc9nooqBAcfMb+/6q7hqAcYmOB5/RVsdhnU3w7jYj5fTwVcqTOr6XKpQ4sirATLTHEfe9DcA5ja01IgAm+kjRW3v15+H7FC9otE23iew8Ej7TN6Vxcb7RzHVvaHPv4bu5Uin0zHYuhhJgXTSV/cjLhk8T+lL5TCGy8PTIzMqXyjM0tMgjcOSKVGXB4CPEg/JUtj7PDCS50EiPdkX1kzPkihoaw9h03kf7gFbBUjmeompTtOxjjomO5qzToR+an/AKwkcNP+JTHe75NTlAIxTVRcYK0NTZrTrXpeFX/4VSps2hPWxTR2Uqp9QELIANpiwKq4WlLgAJPBaDHUsI0XfWq8mtZSae0uLj5IcK2aW02BgP5WySR+pxu705IMIwPy2ab6SPMBHuj+y7+0eL/lHDmear7O2ZvN3eQWmwdPK3ms2XJ4Rpx4/LCtOiBhqh0LuoDwDoB9Ss9UwDgDYkC8gTbj2I1XxBewMjqtueJN79l1Sr4prKfM2bfWUsJPpBnFVbM5Xw4k6lVqlLhuVkqKq7sV5nKZocVA+gCY1Vst5Jrh9/JEAIxOzQdFe2fj61KA8e0YOfXHYTr3+KnK5lj6KOmqZFa6CLdqUuLhyLHT5AhJDM4SSfTiPzkfRGxcRfKdCgW2qHsa0/ln/wBH/Qk+Ks4arBRHb9AVaIfwEO7Dr4arZNeTPFmLqs9nVI3G471Yc6QocYCaYcfepnK75H74JuHrWVSHG7TxXs6TncBbtOixuz7uknW5+XkPNFulGIzObSHae/TynxQ/DEX5nyH9kl8p/A9cYfJcfU05LuYcP2XGsF4XA2LpqEIK1SNCrVHaAe3JUANgNBoDPfr2qliGyeXLcqrsLNzqNP77kJQ5Kh4ZOD/RNtDZREuYczeI94DmN/agGJYd61GzNpR1X9x4puM2ZTqEOnLJ0Gh7DuKyyuLqR18HqlW9r3M5gtmvqzkFhqdw5dvJRVWuo1I3gwQ7eD6X3rf4IsYzJAAGgH3qs/00wshr+1p9R6FPil91e5k9Vl+puuithcbTJguDHfDUIb4P90jtI7FeGFfJOUm4uBII5EWQirgc7Glws5ocD2ibFA8Tgn0TLZy8RaO2FZHLemZ5YvKNtSwr49x3+k/Rd/Cv+B3+k/RZfYGMLqkOJJIIBk3i9+Oi0tOQZGsH0VvK0UuNHH4V51a7wQ/F4U8gebmj1KbthsUnE74HiVnaNFz3ANbJP34JHkHWOwnXpgwC9s7g05yeXVt4kIlgcJl0F953p2zNkZLm7jqeHIIxRpBokrNPNy0jTDEo7HUKOVWWDeZjhw7VAH/m3RYXvzT3VAGF7+qwak+g4zuVaVjN1skxOPa1jnO90WI3mZsOJWXc973F+U5ToNzRuAKdi8YahB0bJyjgOPaoAJuVqjjpGWeS2SuqRwntCre1zOn7slUEzuUYZFvG6IqZIXpryP3SHbEJjneChDrneiaXeHJccU2oL2ChDragSUZvwSRFPb2uR3Y1YOBY7QhZ0OVrB1y0grY1ZUgdjsP7Os5jtHdQ9v5D4W7kFbU9mXB1g2Z7ls+leFFRjareEHkdWnxt3rzvpnWPsmvaP5hyv5EajvjzWaetlsNugT+I9o99Q6mze0/QQrtFgEd3ehWyj1svw69pRam8XsbaJcSpDZHbHVHd3Yue1F50UMFcqj91YVklJwgqB5B+/RMAM/X5rlSbGe1QhXrM4JYfHFpyuPf5X+qlMlQVKczw+9UsoqSpjwm4bQcpVA5gVTbrs2HdyLSOV4PkUNw+MdSMC7eCv4zEipRflNssx2QsvBwkjXcZwdFnozTFTCtB3Zm9wcY8oTcVs2DpIUPRSpFIxue6R3A/NHmvDwhkS5NExt8UzH/9CyVG1KW4y5nKIOXx0RjDw640vO6ORG48kRqYeLjwVXF4PODBLCRBcP8AkN+qkcjj2SWNS3EAbSonEvFKncNu47hrqfkiuzdkCkIb3neUV2fgmU2ZGC2pJ1J3l3NSFlkk538DQjx+SqKcKpVdJLCBPA7+BV6ZPLzlNx4blzv6pbed47EsUM3QPPVBkw1t3G/cBJuTwQLaePqVnjUU2g5RNmjeTzKkxuNNZ97NHut07zxKc2lqBoYtxjT1WyGOl+zJPLyY1mGLYzCxFju5Hlokd8Kek2BF7aSoHMiSAmqipkTrKLU3/ZTJmUc+SARjTe8diYXce5OptmU1xMaKBOF0aKNz0xzwonuRoVsdmPBJQk/d11EB7cHqQVYBJ0FyqbXIb0ixuVgYNX+i0TlSsWMbdENHpQ5j3F16dQw9v6RoRzG5TdItmB9ItzmHy4RcAiMrx2kT3rIYp+YgDeYH32rUVap9m0OPutDRya0fsFmxttNMvypKqMj0epEA55zTB5EaytBlAEBCNhsL31ag0LjHOTpw3T3o/TYE6RUyvWY0AdaXSZG5oGg5zxUJdvhPqam/91Hk3IkK7pv9woieSnLFHVoGNe5QBFE6JPJiPv8AdPZSm4t96KOsyDrKgSGs2dfJUKzS2b6iDwKLtZuhUMa3j2eaHkltdBboo9pY5hN85Pp9EdDbm1xw1E77rC0GENDm2JJM95Wh2VtmTlqWMa8VmzY3bka8M1KKj5D9J1oKbUpXsooBvrF/vuUofEFxEbuMaX5c1VafY9NdF/FUQyiOJIk9x8kIdiWvOUzHh3ojtTENqNyt0bftIHogYaD2C5PADiUoy6tlp1djLkmANTpA57lkNu419SqL/wAMe60G5PxOVva+NNU5W2YO7NzP0Q5rIOnatOPHW2ZcmW+h9Klzvu5q1SNtY4hRMMA7/vcpmDn5K0pJYTCCpWEHeq1aooEirBVmOhWKj7EKpWqJaDY+rVEWsq/tSbeairE9x171z7ujRG9DalS6he5Oe5QkoiikpJiSJD2ums3t8/xv8v0XUk+f8Q4PyBOB/n0+70Rrbn8l39LvUpJKvF0xsvaK/Rpo9gy35j6q8zQrqScrBs3PaVIzT75pJIIgx5UuFuXTwC6kiBdlWvq774KtiTp3LiSjIhztAqOP3do9F1JDygvofhP5TP6QhWLMPbHApJIeQm56NXDJvLwDN5HBW3+6O0+qSSxP8P5N0/8A1fwV8KOq/vQrbRigI3uE89dUklMH5C5fxAY1T2ad6SS2GMlw3vN7fknv39vzSSUQWc3eK7idSkkoAq1te5UTqEklCEUeiiduSSUIRVdVWekkoQ5K4kki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6326" name="Picture 6" descr="https://encrypted-tbn3.gstatic.com/images?q=tbn:ANd9GcQXiQGs1PYmwZlDb8zjHaP1DsmRdimR_GRTqwe9_u_KjBEEScnd1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04800"/>
            <a:ext cx="1676400" cy="2695576"/>
          </a:xfrm>
          <a:prstGeom prst="rect">
            <a:avLst/>
          </a:prstGeom>
          <a:noFill/>
        </p:spPr>
      </p:pic>
      <p:pic>
        <p:nvPicPr>
          <p:cNvPr id="56328" name="Picture 8" descr="https://encrypted-tbn3.gstatic.com/images?q=tbn:ANd9GcRw8nYHUr5YlJfD1dz6HnJlDv7QQZhmbqkvzvenHnG6cU-ePuXg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838200"/>
            <a:ext cx="2286000" cy="1905000"/>
          </a:xfrm>
          <a:prstGeom prst="rect">
            <a:avLst/>
          </a:prstGeom>
          <a:noFill/>
        </p:spPr>
      </p:pic>
      <p:sp>
        <p:nvSpPr>
          <p:cNvPr id="56332" name="AutoShape 12" descr="data:image/jpeg;base64,/9j/4AAQSkZJRgABAQAAAQABAAD/2wCEAAkGBhQSERUUEhQWFRUVGBoaGBUYGBoYGBQXGBcYFBcYHBQYHCYfFxojGhQUHy8gJCcpLCwsFR4xNTAqNSYrLCkBCQoKDgwOGg8PGiwkHyQsKSwpKSksLCwsLCwsLCwsLCwsLCwsKSwsLCksKSkpLCksLCksLCwsLCwsLCwpLCwsLP/AABEIAMIBAwMBIgACEQEDEQH/xAAbAAACAwEBAQAAAAAAAAAAAAAEBQIDBgABB//EAEUQAAEDAgMEBwUFBgQFBQAAAAEAAhEDIQQxQQUSUWEGInGBkaHwEzKxwdEUI0JS4RVTYoKS8QcWcsIzQ6Kj0iQ0VLLT/8QAGgEAAwEBAQEAAAAAAAAAAAAAAQIDBAAGBf/EACsRAAICAQQBBAIBBAMAAAAAAAABAhEDBBIhMUEFEyJRcYFhFDKh4TORsf/aAAwDAQACEQMRAD8A+0YrB78dZzY4RfxCEGwxM+0f5fRfMaWL3RmfFWjaTxk94nUPI8woOa+jT7bXTPqB2YPzv8R9FIYCLb7u+F8qdtbEAj/1FYif3jvqmP7drmPvalgPxkzzK7fH6O9uf2fQPsdQHqvb/T+qupCoD1t0jtP0Xz9m36/71/j9VczpFiB/zXd+6fiEPcig+1J/Rv2703iOUyrFgaPSbEjOpPa1lvBoVzOl1fjTPa36EI+9FC/082biF5CyLOmFSLtZPePKVWOmFefcpR/NPxXe/A7+myfRr2suSRn5j1okfSTGtpjdpkCq4ZiJa2bnlw70COmjxd7GBoEkgknuF5PJZfFbTc+5m+bjmQJN5JyEazJunU01wL7bi/kcGhnWeS8kkNkCbjge48Ug2vtoySDpHEADIczYZfqvNo45xy1sP7aC/wAUhx1Fzjcx2eGiBwNXxxqOl0wMrzf65efao+0J1AGpPw9Sp1qcDmMhlYfCUFVIJ4+uCIGyw4lg90b0fiOXmo0qzAZO6Xc5PzA7kN7ORAXtNrRwTUK2Mqe3WsyaDwmwGegAJUMRtgOMiW6XiY7CDGZ1Sx0cPXboELUqTYZLqOsZftFrTI63M73wkKs7RN92088uyUscYUg6U1C2EjEu42Bm+hOam3GnhPj87IOVFr1x1jShtE9kaz8QiPtEwCGwePHMEJMKpzCuZXnt4esikaCmPPaNIEl4gWPvRFs8wmFHEBwAbuSASLGedwbiZzGnJZ3CYyIBJHnnmL5fBNaDjYtJbu8Ldv8AKfWiDCO6VF7m33ZMgiPrwtx+aExVEtym2h/XSERhcRIIidc8+JBGWuiJrUw5oymB/bmEoxmqlQB0jqkZ+uFk+wGPa5snTPUtIyPZzS7G4PPPLLjyPrVLGYp9E7zXRbtFjkR5IPkJsfanS44y36rxKKeBY4b35rndcQJNzAGkyuS8Dcj5rdNVZSYEOxysFT9VNmkvBiIF0Sx7LRvA+tUAKl1dRrXHGUABe7ny8YXtKpJIC9p1YvN+aa7LbgwXe0ZVJcBeQRIzjcII70PyG2uhdVqkAR46LzZeCq13EUxO7m4mGtB1J8Vov2Tg6g6ldzCdHEeHWHzXmzqdXBVdymx9em9u84hkbu7YgOBILoIslpBcn0uH/PBLDdCQ5gc6vmJBa21+Ens4JV0h2DUwoDw7fpkgE5EE5SJMg8fR2mD2zSdDWkXEtGUt+qQdJukRDSxhbe27eSNZOUZ5TMpk4NKiaeVPn/JlMS45cOIkSQJjmByOaW7QxZyyPcYHAg5kgqeNx85vI/inMk5Dh5XhBewbve8GtAyvERmeNpuc7DiVdE33bK6NF7uQOp8fC4AHegKz2tkCTEgmbTPHzJRG0Np9UtaerEWMAjM3jK3bxiSs/iq297uWnCFRIk2RxOKg2jzMePqyEc4cT4KD17TpF1gO1MKeGrwsPWakHd/LRevpBqoOIP8AZOhWSxFSbZcvqh4XrnKJeEaFsg8LmCF4TK4BdQLPSVy4qKUYlvKQURzUwIXHEmGDnCOwmJc0xlOR9WQjN0xe/DLwOqvp5Rw+fAoMKH+zsY4ERA4iLg6kcrerLQMeC2I9H46LJ4V5NiBIEjSdPXcn2zsVA3XA7puDaRGkeKkyiL8TSaQYv9R68kj2jhbW18wZWqFCW36xi85E8e+EoxeGzDo/1dmnCLg/2SoJjiXtsCYHMjyXLQOwBnIHuXJrONEDdSenOzuihqUPbe0awElrA6euROumR8CkzcTFjoMuYzsotGncme+0jsKi6uBfVWU3gjJX4LdDgXN3hPCSIuQJtOSCo52efazPWbExdWjGgH1dPq+AJpl7wBN93eyA1IdcnQQsJj6Lo3mG4vuzaO/VM8diLIbKlUDm7wjny9H5KtmMey7HFv8ApcRy05rIbD6UezcQ+d11ncv7cFpW4tpEH45zkVjnhlB8G7HnjJc8hH7Tv12h5kmSIcSb+8wgmTxnNKdr7Q36stbN4aAZNokkwLcuQ4q7EYkARMm8DU9hy1F9JlKaFUOcPzExEz1pgEhgvYAxNo5quCD/ALmT1GRP4x6CH0pkvaIaLwBYdmonLWPNLtLaoDiAy/ZeLTr2crawmG1drNpMg9Yzd1gQYi4ixsfDsWJxVVznOIPa4ZT28FtjEwykgp+JJkEwDcgCQBmB64oes8ZDz9WVI90D4a6ru23JVSItnSJOo9ZK12IMQOryHzKHqVFU55K4B7UqSVAqM3XFMhWeOK8VtGhvHgFcMIAc+xNYKBAFMIg054KD6Y0RBRQ4qEq11BRNJIxjwFWNrHl4BVwulcAsDuPHxHrVF4Kq1wLKhgH3XH8J+YQTKnFRBulYyHlKgWuDd6RoQQ4XtE6TobXCebNG8LETIvMdYDyJHwWdaOqHNO6TcC7Y4jxHmE3wtUDdebSBvRe4NjE3gnwJ4qTKI0eCxLiIIiJta8WIt4qW0MHvhrpNswNbRql9V264GTBiDlPP1xR1HEzbj6lSsqAfZj2cpiO5eIx1S/vRynJeI2cbToLTP3ra56jCWBhMw8CSRoM3T2rK7bw7hiagi++4mNJM/NO/8PJLY3s3PgcxSkHjw8Ey2n0dmsahc1oqOs2bvsJkCTohDkafDMM+o5rt0SeAGZ4A8LrQbOrG0ss0QCRb4XOqfUOhzid9pbn+Ed2t57VfU2A1tQMfWl7oDWjTjO6J1zMZp3HgRZEmZfHbaJkDx4k52ySeA9wNWpSaLxvuALiCLOayXhtyZjSx4a3Ef4dBwDhXqRP5W25R9U+6PbAoMY0ke1qMbG+8A7kTAaySGjmDe90FFrs6U01wfM9o0TJYCC1trCGz+J26cpMm98kiq4uoxwbTmSYEDUnIBaPpdhzhax33dV5cW5Am8wbADPyWYxfSCnTJLW7zogTADc50LvG3Bck32O2kuDQ1w0Uw2o5zjH3ns3Brb6GoT1W2vEEzqs9tDbdNnUphrWi27SEA9rsyefkVn9obXfVPWNhkBk0cBayA3lRRJSmNcVtxzj1QG8TmTwz7vqhDWJvr6CHUmlVRJst9sRZetUBcq6lQc4w0EnkuYERqNgKgZrQ09guewWg87eS8f0cLRmJ9apNyGoSUqBJsjMLhGPBDjukC3PxVlXDFoPEiPn4wh24ckTfj4JrBROnQDdVBwgqOGcSTKJdRmyNnUUdyiM0UcMVQMOQbo2CipzVQ93BE1GkKkU5bvBEUq3V5uqwiyqc5A6jixeBq9Ll4UrY1B2Dpb5ABuLwZIdHC9k1pUXsaSRLMi24LTbIHiL9sxeyz1OqW3aSDxFitJ0b25vH2Na82Y6d0gn8Jdr6vdTY6Yfh8SHsDQQ4EWPAi3m3PmFNuIIgjOcu5B+zLKj3C7AfdGYOTjB/ia7+lXYlgcA6mbEg21AN/p3qLVFlyNPaNf1oz59y5KHlsmzu4D5lcuGo+j9H8EaGKqNMNLa1hkN17YtGm6bQtK7atOm5orBlXfdZ0QGAzPVOlhrfNZwdJcHve0btBgrEQ91ShUh/AwIDSBIBvol+zqlIvE4/DOAMhxeb3sSwtETaRPel2yTtDXGXZ9ZoUgAOq0cgBA4ZKTYmARbMDnrCzeL25TqN+7xFCSBIFdkA8gT9M012XiqTWACtTc78RD2mXZ6HmO6FojJt1RlcaVlX7KrPc72tcGmTIY1m6WjRu/Nx2jNGHZdPda3dgMdvCCfeEiedic0SaogkXtpefBfDMXs/GtBdUp4kcSW1O33oySzah4Hxxc+Loj/jY0DE0ocD91cAgwd9+ca/RfMXrQ9Kau85vWLoESSTJ7T4dyz710XYZKuCErwFRJUqNOdVQl2SBVjGym2z8HTIIAkxrH0VlbZ7bezbDvEO5dv6pXkSHjjbAqOHEXTzY+EGkG2cQefyXmF2I98hjJnMOO4ZH5bEeKY7K6K129Y9QfxEE/wBIlZZ6zDG7kjZHRZuPi+Q2nUYLEgFEtLOXkh8N0ab71QHfOd5GfZqIT7A9GmnKnIWHJ6nij0bV6XNK5tIyG3ME2pUphkZPLgM7Cx7M1ThdiwPkVsNsdH2UwCOo8e7GulxqOaTiu5nvt/mbee0ZhaNPr8eZcOvyZs2gyQW6KtfaMjUYx1RzWfhy/iGqvw1IO7ldi6bGV94DfY/QGHN5h2jgbhbXZ/Rp0f8AF3mnLqjzN1TPrceD+/8AQmPSSyR3R/ZkW4Sc4XVNlgxbsWt2hsRrKhHtC6NPZtEHhvTfwSLa00i0MY98gkQ0lozEZ2N0MOuxZXUWGegzRh7jXAjxmCgER3qhtAbrTGY010+iJxmOqhsOouZvGN4giTykC6vqbMcG2ygQtylaMMoOPZmcRQgkHihSnW0qNp9cUjebpkSokV5Khvrg5cEmSuavAFbuoBNLsDaHtLONmjdkCMzvSYs4iNfzFMGMAJbcFt4uAQSLdk72eWSz2y6u44xYZ/Q9tlqKlYuDXZkQHWtYCe4gqMi8Rbii9ryM/U8VydOr056462sX89VyQcwDsSXG6MwtQylNEzqExw7xBE6KkkLB2zR7PqS0Si3UQUq2bVBbnkj6NSNVkl2ao9AeNouZdptyVmzdq1WteTVq7gBBb7R26S4EQWzBtPkiMQ4EESk7a5gU8xvExOdgPkFTG7J5FRHalMlm8cyfl+qTnJO9qG8DID6JLUarRZCa4BiFZhc44qDgotMHsVSJqdns3WT+ib4HDhw3tbxygx8lnsDVBZE5EujPIW84Ww6N4T2gptFt4ASdJubeK+P6jkcMZ6D0iEXkcpeEa7YmxN2mHPsTfsGnl8VTtF4LjuuEDgc+a7bm1yXGm0DdaYniRbwSkVCvKwhOT3yPt4cU5v3JvvpBVNkm0T2p3sf2jD1iAzWcgNTOiz9GSQDkTnwWl2madLDCm93XMW13bkd0wmyu6j9iarxj7v8Af7FO2cTTqVXFp3gcjBGnApU5it3mzrCYUcFTqQA/ddoHZHv0VVUEvo0xawxS5oR1NntcQS0EjIxdX0a72GWuLTxBI+CfYvYLqTJdEcUieb2Vlljkj3Z2KcMluFV5LauJc49ZxJKnQqXHzQ5cEz2fssVG7wnsU3JRXI2RxhG3wjQVNi0DQ36rQ4ASQQDfkDrfzWIxjaYd1GlrDaCZ3T4CAm+0NuVd32Ye0MECGxJjic9Eme4uzv2quiyZMEtzf6Pmx9PeWEvddt9fwZbpFhYJA/usfXEGF9B21gGtAJGURJJz3hmSVidqUutPd4L1+DKskVJdM8rqcDwzcH2heptavAFYxqszMiTAiGqpjVeynKRstFBNGjvGbJxszFxIfPWIB7DYHmMvFKsMYKNL7Wz0UmyyRpRSaQJv6hcklLaBgTPiuSnFVPpnixYVjHNrCfEtlX/50xf77/t0v/BVjoLj/wD4df8AoKh/kvHEf+0rf0EfFMDgtPTfGfvv+1R//NQd07xv78/0Uv8AwVL+huO1w1QdsD4lR/yZjf3Dh2uYPi5MLwSr9Nsa4R7d17RusHwZZD0cW6vXL6jt92roAmBHugAaKGP6PYigzfq091uU77HdYiwhriVHY7IDjfLTii+geaLMYl1ZqOr3KErqcSs0AvF1Aq14Vb1dGV9j3Y1I+xc6QRJAHCwJMr6T0R2fFJtQnda1oIdlJ5HkvnWyGkYZx0Lrc8p+C1WyqlRlCmwh0AEixjrOL/8AcvherxcoJJ+T0HpEXLdFcWuWPK9EEndIK6nRPApcMZxkJns7DOqERYcV8FyeNcnpJfGNt8DTCbL6vtHkNY27jw7uPJKNr7RFWq54m+WlgIFu5Wbf2iaU0Gxu23navIv3AH4JEMRwQxYpS+b/AEZ8C59yT/H4/wBhYcn+zsCKjWRJMfMifJZ7COk3Erc7Nw5psDgLBvzJSaiW1A1mXZBV2edKcX7OixhEud5BoEnxIWHdVKL25tmrVfLzAFg0ZAfM80s3jwKpp8DjDkOkx+xj2y78huHfe4kJ3tXGU6eHDGvA9pBcNQBkCBlJP/Ss7Sxj6YkQeREhA16r3Em175fqrx00skk/CDmcHJbn1z+S+riGzZylSdlfNAtnVcHw6LrTKFcIrHInyd0krljL3EtFxx3iezJYfG1ZAB081stq0nupVA4ybO7QLH1yWGqm8L0OijtwxR4v1FuWom39lYKtpqEKxrVrbMCRcxqtDbKtr7KymUjLIIpm4lEMJ8I9euKpayD6urxaLEZ+HBSZVFoadPNcqPtPM+C8S0w8Cyri3XBe431JVDqx4ovbWH3XgjJw04j9CEtJWhcmZssLlEuTDBCiGD2lN73G5IqbkXyDd0zaLnVWVPspyp1m5X9q0xxt7O+nBGw7WAMB3Se4czYnwkeI4p9s+gBSnUwR69ZpLjKbN77tx3YjrNDTETFnGbp1hq+9RYeM+UBTyPgaC+XJS7NCVkZUchaoU4l2CVEPURNVDPzV4mSXZqsNRJp0aQzeQc8hr5LeUqzWgAWGQHYsHg60VgfytgeAHzKdM2pH6rz3qcJZZpLpHq/SIRWFt+Wag4ppsRPIrQ7Ew/UDtNOQWD2ZiDVqBgOZW42ptlmFogNIL/daBGYzcRpHxK87qMUk1Bds06xcKEO2IelOB+9cRr9Elo4aDdEftknMqY2oOA8At+GU8UdtGpYXtUX4GWyMLvPAW4wmHlkH3YIHZksHs3HGo9rAYk8gtR0l243D0hTYQXuEWPut1Pach38F8/URnkmkfM18JzyQxx7f+P5M1tDCbrzEGDnAIKP2VQbVIa4QfI/RI27TPFXs26GdZ7oaMz9OJWlvJt2pcn0cmKez+fsM6UbANKHAdSBfgeCzNRW7f6euxDrEtpt91v8AudxcfLTmo/bh4/BfT0yz4oVJGOOP3IL3X8g6jTJdCd0OjbnN9pFh5LPYLarnOADoE3OgHEwtJjulLQ0UaJPs25vyNR2pjRvAeKy6mWbetqNdNJRx/wDb+hPtlgAOkgjhpP1XzF7rredJ9o79Kb9U8eMj4fFYBw1XptA5PCnLs8p6mktRJL+P/CxTBUGqS2GBFoKvpIUK6k5K2PEPF0buyJ7s0FQg2R1J1vWfoqLZahe9l814iXUgSuTWjgarT9rhp1Zn/LY/9JHgkZWk2HT95h/EJA7P0lL8awU3mGNIEiCOyCnUqIqFg9D3QuqAQvXVOqIAE3Mcch5DzVbnaIjXxR4wDXh8bfNOcI2KFMcj4kz8/JIzyWgqCA1v5Wgd8JJhguSh6oJVrnKlzkqHbKnZxCoDLolxQdZ1wqxITHmHqQ4nXXy/RGU6kmyQ4avBnMa+Sd4bHU2MLge0a8hCwamLTtKz0Hp2SPt1J1VhlV243O3xQ7Mb2JPice6o6SRyAyAUW1SkhpOPl2Wn6jFv49Ggbjla3GrN/aSFquj2xjDatTW7W/AlZtRihhjukaNPqXmltiHVqG7TBJjUj4IMYwIHpFtvffuM91uv5j9AkzMa6VPBo5yhul5KZfUMcZbV4NT9tSXb21g4CmNDJPMAjwElBNxjjvcvicvgUG6jNytmDRKM9z8Hz9Z6i3DZDz2d7YfmXgeeNuKpNIL1wAC+jtR8ZZ2n/sZbPqVXHdptnWxE270d7PEjOk7wn4I3YOLw2Hw4carDUcAXBp3nXybAvb4yiaHSqi+d4ll7Fwse8THevjZcuRzezHaXmmeiwKChH3MtN+LQh2nUd7GHghxM7ptYRBjxWdJTrpBtFtSqd10tgAHTnZJXNuV9jB/xq1XHR5rVy3ZpU757LAptVLXyrA5UZBEwVY1VhTYUrKIYYQSmFK2tj9Al2HHVPrSUQ1/VN79sesis8uy6J1KRnP4rl4+s6bR4j6rkLZ20BwmO3HsP5T5ZEeCu6RMgh0WdadDF++zh4Je5tk0qTWwt77g82697SQtVIyJtMSF4tGSiSqt0g8uKs38rW4/NMMX4OlvPa3UkeGvknz8O6C52V78TPrwQ3R7Bl9UkxO6SSdJsZPG5T1+GFaCLME3JiTxAGZyyyEKMuWOvijNVHqpzxHFa4bEpC560fhB3W+RkkzxUaezaZuadMcgAfjcp0hHIx5MzHruVFfKYMHzWo2lhaDWkuaGRkRYnsgwVlPtP4dPj2+KZCN/ZBlVejEQQRmuDBBVLk1WcpOPRo9j7UpVCG1WUwdHFrQD22gIzajsLSbIp03vOTWm2WZ3Tl8fMY2VdhGyb6XWOWkW/cpNL6TPpR9Sl7exxTf20Tkkzl64IsbUqj/mOPIucR4ShiV6AtTSfaPnxnKPTLDtB/ALw7RMKBCqrNi+nzRpA3y+w2jiXboByufH45DwU/bpccUvPbrtpzyWGueEPXqWhVisOCjUcjQrke76masqlcFwLJVBqua7iulehsrjjmPVwKqzU2oMZcBDVaxipoXMJrSwvunLiO5Rk6LQ5PcPkR6kwCpVG+uS72cOETcTBzFsvFQqVoztn9fqolwZ9UzquQtWrc/quVdom4L9hA7Uy2DTHXpk2cMs5GR7LSgnN08FbgHhlQOOYj18U1kGhVtPB+xe6mblhieIzB7wQUMKUAR+hnktD0xwUVWVbhtRsE/xNy8Wlv9KzxsQBcHyVDrsebOcd1x/MQIyniJ5ymDttuFgG7oyF7R2FQ6MbLfWad0CGklxJgDgOZTqp0apQCSZA6wBgE5EiQYEnJR8lHyJqvSQ/uxb+I8I+aX4npC++60DmSXHzt5J7U2HROTXRx3j46R4JdieiW/em4i0kOh3cCIv6lOpIm4vwZnE4kuMuJJ5oVz02OxeLyDf8HD+ZCHZhFRrXQQ5wbI5x4WKqmiTTCKWyyGB9QlocLN1I4ngOFlU9rBk2e0n6pptnEAujQAJRUPNBOzqLaeFa/SDyn4FVmgaZId3HiFPCVoIuneL2WKjWku3ZNouTGfxXWEzTqikJT+lsam38O9zJnyyVrtksP4Y7JH6IbkChAxyjXBOSZ43ZO6CWSQMwcwOM6hAMp34ohAd1Tjmj8fhBusMjekgjlmD8R4KkYcRxRsWgQthebyLc1ptHyVdXDQJaZ5aj69qNnNFIK4OUFNo7+9cKeAqYK5lOVJ7EAnMurmOXuGw4LXHKIk8O/nkp4SmSMgYOUZDuucygMFbOLd64ucicpWg+ztkESCOfrj5pdhNmhzAd8ictQdQDxCZ/ZHZ6tgGMnDsynJRmisGU1qQFwZGknK0fIJVjTdNHOluUCLJVWb65KK7NK6Fzmmf0XK4NOq5XsntHVajuad6HqCTmOWnmjqtdjhzOqArU/ikQg7Zs043Dik0gOaRuuMwC2ZmB+Uu8Araf+HdOm2X1HPNvd3W3mMjPbnoqeiOKiqW/mFhxI/SUfi8HiBMYgF3OmATecwcssgnuhUuQGpj/ALI806LRutNw7rb03N+OV+QRdDpPQAhzKrTEWIda2pIJyziVnsWHtdFQgu1IyOg0Gg4IKtUul8j9GoxHSrDj3RUPaAIz1LivcJjqtYA0qLmt0dFj/ObJT0XwlIvdWxEGnTIhpyLjeS38UWtqSvoWH2vh6otXpnkSGkaWDoPkmpCWfPcfsmuHOLcO5xdrLYvnYGT5LO4qjVpODqrHtj8zSB4kL7U5jCJD2kcnC/f+qWYyvh8nPZcRG8Oy7Zk6pk2hWrPnFXYDtwOc/wC8Ny3Rs5CePkldTBEHrSFsOlWGaxratCSXHdc3MEkEggdxB0yyukJZUI6262efxAt5opgoWNwgJuT67UxdtFwPVNhYDSBkFRU2e4/iHmhqjC3PyTXYKobs22fxMB8ip09ujeI3TukSLyQciJOY80lbUUt+8paCa7ZWLa8m0EiL8Dmsw7BP/CQfJGbFxe64lxgBpn5ea8p12nI+KC4GasUDeDocCDzV+8CE5xOFFShUJzYN5p1G7c9xAKzTa6dOyb4CN1XYemSQBmclTSwlR2TT32+KabM2bUF+r4/oubSO5YBtvZ3sqpA913Wb2ETHcSR3IOkySGg3KcbZwVR1XeNgQADNhA4hC09huOTmT2n6Lk+ANArLakHsVtJwdYxvDuns3Yvnmra2CqsHWaTzBkcrjLvUNxzbuuRprFtcuXeicEA7tnNsfeBBvznj9VwwY3huuz0No71MuES0B15cOHARwykjjomzBTLWyGtmw5a7skc/BKwhmyMMN0EmZ48+evrinAoS2CI8/X6ILB0oBBgDU57w4xmLptuWym0jny7VCZaAhx2AIEDx+fP9UqdQIMO8eK1tWkHC/CfklGNwyiXXBnhh+1cjxRXJt49ICBuPWquq5LlyqZmE7FP39PtC3D2zneAI5aW7iQvVy59HeT5/0jtWEcSlzyuXJweS3BHqH/UfgF7UXi5L5OXRQQrGZrlyYUfUHTRd/qH/ANSgsULD1qVy5BDMGGfj8AqK4zXi5MhGKzmuJXLlQQtraKLV6uShG1B5+z1bn3Cluw2AudIyFuS5cgumc+0aKkLDsRLdPWq9XKY6Gm4Ps9a34Ce8XB7ispg3Ei5leLky6OY/wQ94aFjgRoRum0LH7Ocd13a35rlyaPQoRT/4rv8AS7yBhGUG/d/zN+S5ciL4NLs7MfzfJNsPl4/BcuUZ9lYAldsPta/+1C4/3e8LxcoM0rsUvNyuXLlw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6336" name="Picture 16" descr="https://encrypted-tbn0.gstatic.com/images?q=tbn:ANd9GcRnDH5W4yp-9vUw9hg8vbBVYE4ECwzehzHH4bU23oHEokFfywYJhPTuaVu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362200"/>
            <a:ext cx="2143125" cy="1828801"/>
          </a:xfrm>
          <a:prstGeom prst="rect">
            <a:avLst/>
          </a:prstGeom>
          <a:noFill/>
        </p:spPr>
      </p:pic>
      <p:pic>
        <p:nvPicPr>
          <p:cNvPr id="56338" name="Picture 18" descr="https://encrypted-tbn2.gstatic.com/images?q=tbn:ANd9GcTmd8MhDJT-UorspJmQBCHnjnOQKis4G9KWK9ZU3b5sbIQOhVgC0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4343400"/>
            <a:ext cx="2428875" cy="18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ungsuh" pitchFamily="18" charset="-127"/>
                <a:ea typeface="Gungsuh" pitchFamily="18" charset="-127"/>
              </a:rPr>
              <a:t>History</a:t>
            </a:r>
            <a:endParaRPr lang="en-US" b="1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ungsuh" pitchFamily="18" charset="-127"/>
                <a:ea typeface="Gungsuh" pitchFamily="18" charset="-127"/>
              </a:rPr>
              <a:t>Pottery has been made by hand since prehistoric times.</a:t>
            </a:r>
          </a:p>
          <a:p>
            <a:r>
              <a:rPr lang="en-US" dirty="0" smtClean="0">
                <a:latin typeface="Gungsuh" pitchFamily="18" charset="-127"/>
                <a:ea typeface="Gungsuh" pitchFamily="18" charset="-127"/>
              </a:rPr>
              <a:t>Early uses were as functional vessels and figurative sculptures.</a:t>
            </a:r>
          </a:p>
          <a:p>
            <a:r>
              <a:rPr lang="en-US" dirty="0" smtClean="0">
                <a:latin typeface="Gungsuh" pitchFamily="18" charset="-127"/>
                <a:ea typeface="Gungsuh" pitchFamily="18" charset="-127"/>
              </a:rPr>
              <a:t>Clay was hardened</a:t>
            </a:r>
          </a:p>
          <a:p>
            <a:pPr>
              <a:buNone/>
            </a:pPr>
            <a:r>
              <a:rPr lang="en-US" dirty="0">
                <a:latin typeface="Gungsuh" pitchFamily="18" charset="-127"/>
                <a:ea typeface="Gungsuh" pitchFamily="18" charset="-127"/>
              </a:rPr>
              <a:t> 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  by baking in the sun.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4" name="Picture 3" descr="po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3886200"/>
            <a:ext cx="2819400" cy="2554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>
                <a:latin typeface="Gungsuh" pitchFamily="18" charset="-127"/>
                <a:ea typeface="Gungsuh" pitchFamily="18" charset="-127"/>
              </a:rPr>
              <a:t>The discovery that fire hardened clay encouraged the development of more complex forms of pottery.</a:t>
            </a:r>
          </a:p>
          <a:p>
            <a:r>
              <a:rPr lang="en-US" dirty="0" smtClean="0">
                <a:latin typeface="Gungsuh" pitchFamily="18" charset="-127"/>
                <a:ea typeface="Gungsuh" pitchFamily="18" charset="-127"/>
              </a:rPr>
              <a:t>The manipulation of clay turned pottery into an art form.</a:t>
            </a:r>
          </a:p>
          <a:p>
            <a:r>
              <a:rPr lang="en-US" dirty="0" smtClean="0">
                <a:latin typeface="Gungsuh" pitchFamily="18" charset="-127"/>
                <a:ea typeface="Gungsuh" pitchFamily="18" charset="-127"/>
              </a:rPr>
              <a:t>This skill was passed from one generation to the next.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1026" name="Picture 2" descr="C:\Users\patrick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419600"/>
            <a:ext cx="2181225" cy="209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ungsuh" pitchFamily="18" charset="-127"/>
                <a:ea typeface="Gungsuh" pitchFamily="18" charset="-127"/>
              </a:rPr>
              <a:t>Tools</a:t>
            </a:r>
            <a:endParaRPr lang="en-US" b="1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 smtClean="0">
                <a:latin typeface="Gungsuh" pitchFamily="18" charset="-127"/>
                <a:ea typeface="Gungsuh" pitchFamily="18" charset="-127"/>
              </a:rPr>
              <a:t>Hand building requires a variety of tools.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11" name="Picture 10" descr="handbuilding too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38512" y="2505074"/>
            <a:ext cx="4662488" cy="3438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latin typeface="Gungsuh" pitchFamily="18" charset="-127"/>
                <a:ea typeface="Gungsuh" pitchFamily="18" charset="-127"/>
              </a:rPr>
              <a:t>Rubber or metal kidneys </a:t>
            </a:r>
            <a:r>
              <a:rPr lang="en-US" sz="2800" dirty="0" smtClean="0">
                <a:latin typeface="Gungsuh" pitchFamily="18" charset="-127"/>
                <a:ea typeface="Gungsuh" pitchFamily="18" charset="-127"/>
              </a:rPr>
              <a:t>come in a variety of shapes and sizes, thicknesses and shapes,</a:t>
            </a:r>
          </a:p>
          <a:p>
            <a:r>
              <a:rPr lang="en-US" sz="2800" dirty="0" smtClean="0">
                <a:latin typeface="Gungsuh" pitchFamily="18" charset="-127"/>
                <a:ea typeface="Gungsuh" pitchFamily="18" charset="-127"/>
              </a:rPr>
              <a:t>They can have serrated edges for paring down rough edges.</a:t>
            </a:r>
          </a:p>
          <a:p>
            <a:r>
              <a:rPr lang="en-US" sz="2800" dirty="0" smtClean="0">
                <a:latin typeface="Gungsuh" pitchFamily="18" charset="-127"/>
                <a:ea typeface="Gungsuh" pitchFamily="18" charset="-127"/>
              </a:rPr>
              <a:t>It is used to refine the clay surface.</a:t>
            </a:r>
            <a:endParaRPr lang="en-US" sz="2800" dirty="0"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4" name="Picture 3" descr="ceramic kidney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3657600"/>
            <a:ext cx="5762625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ungsuh" pitchFamily="18" charset="-127"/>
                <a:ea typeface="Gungsuh" pitchFamily="18" charset="-127"/>
              </a:rPr>
              <a:t>A </a:t>
            </a:r>
            <a:r>
              <a:rPr lang="en-US" b="1" u="sng" dirty="0" smtClean="0">
                <a:latin typeface="Gungsuh" pitchFamily="18" charset="-127"/>
                <a:ea typeface="Gungsuh" pitchFamily="18" charset="-127"/>
              </a:rPr>
              <a:t>potter’s needle 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can be used to pierce holes for decoration or the release of air.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724400" y="3352800"/>
            <a:ext cx="4038600" cy="2286000"/>
          </a:xfrm>
        </p:spPr>
        <p:txBody>
          <a:bodyPr/>
          <a:lstStyle/>
          <a:p>
            <a:r>
              <a:rPr lang="en-US" dirty="0" smtClean="0">
                <a:latin typeface="Gungsuh" pitchFamily="18" charset="-127"/>
                <a:ea typeface="Gungsuh" pitchFamily="18" charset="-127"/>
              </a:rPr>
              <a:t>A </a:t>
            </a:r>
            <a:r>
              <a:rPr lang="en-US" b="1" u="sng" dirty="0" smtClean="0">
                <a:latin typeface="Gungsuh" pitchFamily="18" charset="-127"/>
                <a:ea typeface="Gungsuh" pitchFamily="18" charset="-127"/>
              </a:rPr>
              <a:t>cutting wire 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is essential for wedging and cutting pots off a wheel head.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4098" name="Picture 2" descr="http://www.amaco.com/prodImages/285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219200"/>
            <a:ext cx="4610100" cy="1190625"/>
          </a:xfrm>
          <a:prstGeom prst="rect">
            <a:avLst/>
          </a:prstGeom>
          <a:noFill/>
        </p:spPr>
      </p:pic>
      <p:pic>
        <p:nvPicPr>
          <p:cNvPr id="4100" name="Picture 4" descr="https://encrypted-tbn3.gstatic.com/images?q=tbn:ANd9GcTUQJCfKBvbvPbmt7EHqMEhH_5wndnxTl-MBfVHmbE4Tm5E4T-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505200"/>
            <a:ext cx="2971800" cy="2000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4648200" cy="14478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Gungsuh" pitchFamily="18" charset="-127"/>
                <a:ea typeface="Gungsuh" pitchFamily="18" charset="-127"/>
              </a:rPr>
              <a:t>A </a:t>
            </a:r>
            <a:r>
              <a:rPr lang="en-US" sz="3200" b="1" u="sng" dirty="0" smtClean="0">
                <a:latin typeface="Gungsuh" pitchFamily="18" charset="-127"/>
                <a:ea typeface="Gungsuh" pitchFamily="18" charset="-127"/>
              </a:rPr>
              <a:t>bow harp </a:t>
            </a:r>
            <a:r>
              <a:rPr lang="en-US" sz="3200" dirty="0" smtClean="0">
                <a:latin typeface="Gungsuh" pitchFamily="18" charset="-127"/>
                <a:ea typeface="Gungsuh" pitchFamily="18" charset="-127"/>
              </a:rPr>
              <a:t>is used to slice slabs of clay.</a:t>
            </a:r>
            <a:endParaRPr lang="en-US" sz="32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200400"/>
            <a:ext cx="5486400" cy="32004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Gungsuh" pitchFamily="18" charset="-127"/>
                <a:ea typeface="Gungsuh" pitchFamily="18" charset="-127"/>
              </a:rPr>
              <a:t>A </a:t>
            </a:r>
            <a:r>
              <a:rPr lang="en-US" sz="3200" b="1" u="sng" dirty="0" smtClean="0">
                <a:latin typeface="Gungsuh" pitchFamily="18" charset="-127"/>
                <a:ea typeface="Gungsuh" pitchFamily="18" charset="-127"/>
              </a:rPr>
              <a:t>banding wheel of turntable </a:t>
            </a:r>
            <a:r>
              <a:rPr lang="en-US" sz="3200" dirty="0" smtClean="0">
                <a:latin typeface="Gungsuh" pitchFamily="18" charset="-127"/>
                <a:ea typeface="Gungsuh" pitchFamily="18" charset="-127"/>
              </a:rPr>
              <a:t>allows work to be rotated and viewed from all sides. This is particularly helpful when coiling.</a:t>
            </a:r>
            <a:endParaRPr lang="en-US" sz="3200" dirty="0"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31746" name="Picture 2" descr="https://encrypted-tbn1.gstatic.com/images?q=tbn:ANd9GcS99V69qRzYcvFykZvF107WPorKXtwLfgh3Y2CIzsYIZFnIzxW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657600"/>
            <a:ext cx="2838450" cy="2581276"/>
          </a:xfrm>
          <a:prstGeom prst="rect">
            <a:avLst/>
          </a:prstGeom>
          <a:noFill/>
        </p:spPr>
      </p:pic>
      <p:sp>
        <p:nvSpPr>
          <p:cNvPr id="31748" name="AutoShape 4" descr="data:image/jpeg;base64,/9j/4AAQSkZJRgABAQAAAQABAAD/2wCEAAkGBxIPDxIQEA8VFBAPEA8NDxIQEA8NEA8QFRIXFhQUFhUZHyggGBoxIBYWJjIhJSktLi4uFx82ODQsNygtLisBCgoKDg0OFxAPFTccHR8sLCssLC8sLCwsLCwsLCwsLDEsKywwLCwrKywrLCwrKzc3NyssKywsKyssKysrKysrK//AABEIAGAAgAMBIgACEQEDEQH/xAAaAAACAwEBAAAAAAAAAAAAAAADBAECBQYA/8QAQBAAAQMCAwUEBwQHCQAAAAAAAQACAwQRBRIhBhMxQWEiUXGRFBWBocHR8DJUscMjQoKT0uHxQ0RScoOSoqPC/8QAFwEBAQEBAAAAAAAAAAAAAAAAAAECA//EAB4RAQEAAgIDAQEAAAAAAAAAAAABAhESYQMxUUEi/9oADAMBAAIRAxEAPwDGoKWzAO746lOtp0enisLJgRqoSEHRWFOnRGrCNQI7hT6P0T4iU7pZVn+jqDTrS3KgwoMw06oaZau56KhiQZLqdDdTrXMSG6JBjugQnQLYfCgPhVRkOhQnQLVdCgvhVG8wIrQqtRWhES1qzMYxR0L2Rxxbx7tSL5bA6Dke5a7Auewh2/rZZeLWuc1nPRvZ08lFE9PrSNKQA9X3+Sq6rxA2tTtFuPO/vQcW2nkExgpYN45tw46u1HGw7upS/rDFjwph7Qz5rfBnk021tbzpGn9sj4qRX1n3MfvCswYlio40oPsYPip9bYoP7mP+PzV4dry6aHrCs+5A/wCqR8CoOI1fOh/7z/AkPXWJc6H3D5qPX9eONAf9pU4dw5dHnYnU/cD+/v8AlKHYtLzoJPZKHflJB201WPtYe/2MkTWFbVMmkEUkbopCQBmva54A3sQlwqcoJR4sJZd0YnxutcB9gb93D5cE+5iy9qWmN0c7Rcxnh3ga28lsZg4Bw4OAcPAi6w0VexLyRp14S0iDSYEZoQmIzEAsQqdzDJJzawkf5uDfeVi7J2hpXzHg1pcP2RdE2yqckDIxxlf7mi/4lqDizhT4Xl5vyR+IOp9wK1hN2JldRXYKDsSSH7T3WJ8OPvJXWALG2RhyUreuvmtxXyXeVphNRXKvZVdQubSmVQQrqCgCQuX25pQYmygdtjrZudj/ADXVlZW0UGemkHS/kteO6yjOU3C1e70iiEg4ujbJ7ba/FA2aqM9M0HjETEfAat9xCpsdNvaQxn+zc6M9AdR+KS2eduqmWE/ri48WH5E+QVzmrTG7jfel5Ey9LyLCtBpRWIDSih1hfuBPcqOW2ifvq6OPlG0DnxJzO/8AKjb2W/o0A55pD4mzW/i5IYRV72r3zmgOe4FwzNJs89nKOdgBzV8Zn9IxIaGzMrLEWIyi50PUrr4ve/jOfp3OFR5YmgcgAm7pemdZg8O5Gz+PkuTa9166pm+rFezfVioLKpKgv+rFQXIPFL1bczHDvaQiud9aob3aeaQcXsXJuqmeHk4Zh4scfg5e2gf6PWRzfq5g48tOB9xKU3m4xJjuT3hp5fa7PyT+11RFIxpa8ZrubrmZex7Xs1Pmu3k97+xjD46N6XkSuB1e9p263cz9E42IuW6X9osUzIVxaNtKvIMzXN/xNLfMILSiNKoysKwbJI572t4jIAL2sO8+A8lzGBSOnqJJOywuOcOIz5cxNhxHcu6q77t4aQHFrg0ngCQbLi8CwftFsoBNwNNRYD+q3LJKn7HaU1e4sH6FzyCWkxZCwkaXaXOGi0L9CkIqcgAX0GiaYLLnWhr9CvX6FUuvXQWJ6HyVS7oVUqCUEPkAF7HTpdL1dWGNcbEhgvexDT7Siv4cUs+M2tfv6oOI2ujex7ScpeSdWAtDeYAuTcdV0NRTek04eBZ8kbXa9q1xwWLtFhmQBsffcN0DQenct3AA5tOxr7Zmixsb6X0XS3+Yz+qYJSGGMgi1zewcXAEADQnoAmpSivcl5Cuam2uRGlKMejNetBg6hVihA1AVQ5WDlFMByvmS4crByA+ZRmQsy9mUBLqpKoXKpcguShucoLlQuQBqYQ+1+SqxuXRXe5Be9Uee5LyFWe9LyPR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750" name="AutoShape 6" descr="data:image/jpeg;base64,/9j/4AAQSkZJRgABAQAAAQABAAD/2wCEAAkGBxIPDxIQEA8VFBAPEA8NDxIQEA8NEA8QFRIXFhQUFhUZHyggGBoxIBYWJjIhJSktLi4uFx82ODQsNygtLisBCgoKDg0OFxAPFTccHR8sLCssLC8sLCwsLCwsLCwsLDEsKywwLCwrKywrLCwrKzc3NyssKywsKyssKysrKysrK//AABEIAGAAgAMBIgACEQEDEQH/xAAaAAACAwEBAAAAAAAAAAAAAAADBAECBQYA/8QAQBAAAQMCAwUEBwQHCQAAAAAAAQACAwQRBRIhBhMxQWEiUXGRFBWBocHR8DJUscMjQoKT0uHxQ0RScoOSoqPC/8QAFwEBAQEBAAAAAAAAAAAAAAAAAAECA//EAB4RAQEAAgIDAQEAAAAAAAAAAAABAhESYQMxUUEi/9oADAMBAAIRAxEAPwDGoKWzAO746lOtp0enisLJgRqoSEHRWFOnRGrCNQI7hT6P0T4iU7pZVn+jqDTrS3KgwoMw06oaZau56KhiQZLqdDdTrXMSG6JBjugQnQLYfCgPhVRkOhQnQLVdCgvhVG8wIrQqtRWhES1qzMYxR0L2Rxxbx7tSL5bA6Dke5a7Auewh2/rZZeLWuc1nPRvZ08lFE9PrSNKQA9X3+Sq6rxA2tTtFuPO/vQcW2nkExgpYN45tw46u1HGw7upS/rDFjwph7Qz5rfBnk021tbzpGn9sj4qRX1n3MfvCswYlio40oPsYPip9bYoP7mP+PzV4dry6aHrCs+5A/wCqR8CoOI1fOh/7z/AkPXWJc6H3D5qPX9eONAf9pU4dw5dHnYnU/cD+/v8AlKHYtLzoJPZKHflJB201WPtYe/2MkTWFbVMmkEUkbopCQBmva54A3sQlwqcoJR4sJZd0YnxutcB9gb93D5cE+5iy9qWmN0c7Rcxnh3ga28lsZg4Bw4OAcPAi6w0VexLyRp14S0iDSYEZoQmIzEAsQqdzDJJzawkf5uDfeVi7J2hpXzHg1pcP2RdE2yqckDIxxlf7mi/4lqDizhT4Xl5vyR+IOp9wK1hN2JldRXYKDsSSH7T3WJ8OPvJXWALG2RhyUreuvmtxXyXeVphNRXKvZVdQubSmVQQrqCgCQuX25pQYmygdtjrZudj/ADXVlZW0UGemkHS/kteO6yjOU3C1e70iiEg4ujbJ7ba/FA2aqM9M0HjETEfAat9xCpsdNvaQxn+zc6M9AdR+KS2eduqmWE/ri48WH5E+QVzmrTG7jfel5Ey9LyLCtBpRWIDSih1hfuBPcqOW2ifvq6OPlG0DnxJzO/8AKjb2W/o0A55pD4mzW/i5IYRV72r3zmgOe4FwzNJs89nKOdgBzV8Zn9IxIaGzMrLEWIyi50PUrr4ve/jOfp3OFR5YmgcgAm7pemdZg8O5Gz+PkuTa9166pm+rFezfVioLKpKgv+rFQXIPFL1bczHDvaQiud9aob3aeaQcXsXJuqmeHk4Zh4scfg5e2gf6PWRzfq5g48tOB9xKU3m4xJjuT3hp5fa7PyT+11RFIxpa8ZrubrmZex7Xs1Pmu3k97+xjD46N6XkSuB1e9p263cz9E42IuW6X9osUzIVxaNtKvIMzXN/xNLfMILSiNKoysKwbJI572t4jIAL2sO8+A8lzGBSOnqJJOywuOcOIz5cxNhxHcu6q77t4aQHFrg0ngCQbLi8CwftFsoBNwNNRYD+q3LJKn7HaU1e4sH6FzyCWkxZCwkaXaXOGi0L9CkIqcgAX0GiaYLLnWhr9CvX6FUuvXQWJ6HyVS7oVUqCUEPkAF7HTpdL1dWGNcbEhgvexDT7Siv4cUs+M2tfv6oOI2ujex7ScpeSdWAtDeYAuTcdV0NRTek04eBZ8kbXa9q1xwWLtFhmQBsffcN0DQenct3AA5tOxr7Zmixsb6X0XS3+Yz+qYJSGGMgi1zewcXAEADQnoAmpSivcl5Cuam2uRGlKMejNetBg6hVihA1AVQ5WDlFMByvmS4crByA+ZRmQsy9mUBLqpKoXKpcguShucoLlQuQBqYQ+1+SqxuXRXe5Be9Uee5LyFWe9LyPR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752" name="AutoShape 8" descr="data:image/jpeg;base64,/9j/4AAQSkZJRgABAQAAAQABAAD/2wCEAAkGBxIPDxIQEA8VFBAPEA8NDxIQEA8NEA8QFRIXFhQUFhUZHyggGBoxIBYWJjIhJSktLi4uFx82ODQsNygtLisBCgoKDg0OFxAPFTccHR8sLCssLC8sLCwsLCwsLCwsLDEsKywwLCwrKywrLCwrKzc3NyssKywsKyssKysrKysrK//AABEIAGAAgAMBIgACEQEDEQH/xAAaAAACAwEBAAAAAAAAAAAAAAADBAECBQYA/8QAQBAAAQMCAwUEBwQHCQAAAAAAAQACAwQRBRIhBhMxQWEiUXGRFBWBocHR8DJUscMjQoKT0uHxQ0RScoOSoqPC/8QAFwEBAQEBAAAAAAAAAAAAAAAAAAECA//EAB4RAQEAAgIDAQEAAAAAAAAAAAABAhESYQMxUUEi/9oADAMBAAIRAxEAPwDGoKWzAO746lOtp0enisLJgRqoSEHRWFOnRGrCNQI7hT6P0T4iU7pZVn+jqDTrS3KgwoMw06oaZau56KhiQZLqdDdTrXMSG6JBjugQnQLYfCgPhVRkOhQnQLVdCgvhVG8wIrQqtRWhES1qzMYxR0L2Rxxbx7tSL5bA6Dke5a7Auewh2/rZZeLWuc1nPRvZ08lFE9PrSNKQA9X3+Sq6rxA2tTtFuPO/vQcW2nkExgpYN45tw46u1HGw7upS/rDFjwph7Qz5rfBnk021tbzpGn9sj4qRX1n3MfvCswYlio40oPsYPip9bYoP7mP+PzV4dry6aHrCs+5A/wCqR8CoOI1fOh/7z/AkPXWJc6H3D5qPX9eONAf9pU4dw5dHnYnU/cD+/v8AlKHYtLzoJPZKHflJB201WPtYe/2MkTWFbVMmkEUkbopCQBmva54A3sQlwqcoJR4sJZd0YnxutcB9gb93D5cE+5iy9qWmN0c7Rcxnh3ga28lsZg4Bw4OAcPAi6w0VexLyRp14S0iDSYEZoQmIzEAsQqdzDJJzawkf5uDfeVi7J2hpXzHg1pcP2RdE2yqckDIxxlf7mi/4lqDizhT4Xl5vyR+IOp9wK1hN2JldRXYKDsSSH7T3WJ8OPvJXWALG2RhyUreuvmtxXyXeVphNRXKvZVdQubSmVQQrqCgCQuX25pQYmygdtjrZudj/ADXVlZW0UGemkHS/kteO6yjOU3C1e70iiEg4ujbJ7ba/FA2aqM9M0HjETEfAat9xCpsdNvaQxn+zc6M9AdR+KS2eduqmWE/ri48WH5E+QVzmrTG7jfel5Ey9LyLCtBpRWIDSih1hfuBPcqOW2ifvq6OPlG0DnxJzO/8AKjb2W/o0A55pD4mzW/i5IYRV72r3zmgOe4FwzNJs89nKOdgBzV8Zn9IxIaGzMrLEWIyi50PUrr4ve/jOfp3OFR5YmgcgAm7pemdZg8O5Gz+PkuTa9166pm+rFezfVioLKpKgv+rFQXIPFL1bczHDvaQiud9aob3aeaQcXsXJuqmeHk4Zh4scfg5e2gf6PWRzfq5g48tOB9xKU3m4xJjuT3hp5fa7PyT+11RFIxpa8ZrubrmZex7Xs1Pmu3k97+xjD46N6XkSuB1e9p263cz9E42IuW6X9osUzIVxaNtKvIMzXN/xNLfMILSiNKoysKwbJI572t4jIAL2sO8+A8lzGBSOnqJJOywuOcOIz5cxNhxHcu6q77t4aQHFrg0ngCQbLi8CwftFsoBNwNNRYD+q3LJKn7HaU1e4sH6FzyCWkxZCwkaXaXOGi0L9CkIqcgAX0GiaYLLnWhr9CvX6FUuvXQWJ6HyVS7oVUqCUEPkAF7HTpdL1dWGNcbEhgvexDT7Siv4cUs+M2tfv6oOI2ujex7ScpeSdWAtDeYAuTcdV0NRTek04eBZ8kbXa9q1xwWLtFhmQBsffcN0DQenct3AA5tOxr7Zmixsb6X0XS3+Yz+qYJSGGMgi1zewcXAEADQnoAmpSivcl5Cuam2uRGlKMejNetBg6hVihA1AVQ5WDlFMByvmS4crByA+ZRmQsy9mUBLqpKoXKpcguShucoLlQuQBqYQ+1+SqxuXRXe5Be9Uee5LyFWe9LyPR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1754" name="Picture 10" descr="https://encrypted-tbn1.gstatic.com/images?q=tbn:ANd9GcSEqfX5etdvAbx6ceTLN2IEr_-NVG9msIrjn-_ICEsyoJjjXle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838200"/>
            <a:ext cx="29718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4038600" cy="2209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Gungsuh" pitchFamily="18" charset="-127"/>
                <a:ea typeface="Gungsuh" pitchFamily="18" charset="-127"/>
              </a:rPr>
              <a:t>A </a:t>
            </a:r>
            <a:r>
              <a:rPr lang="en-US" b="1" u="sng" dirty="0" smtClean="0">
                <a:latin typeface="Gungsuh" pitchFamily="18" charset="-127"/>
                <a:ea typeface="Gungsuh" pitchFamily="18" charset="-127"/>
              </a:rPr>
              <a:t>rolling pin 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is used to stretch and flatten clay. They work best with no handles.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4038600" cy="22860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>
                <a:latin typeface="Gungsuh" pitchFamily="18" charset="-127"/>
                <a:ea typeface="Gungsuh" pitchFamily="18" charset="-127"/>
              </a:rPr>
              <a:t>Roller guides 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help to roll clay into slabs of varying thicknesses.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33794" name="Picture 2" descr="http://www.bathpotters.co.uk/prodzoomimg22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90800"/>
            <a:ext cx="3276600" cy="1066800"/>
          </a:xfrm>
          <a:prstGeom prst="rect">
            <a:avLst/>
          </a:prstGeom>
          <a:noFill/>
        </p:spPr>
      </p:pic>
      <p:pic>
        <p:nvPicPr>
          <p:cNvPr id="33796" name="Picture 4" descr="https://encrypted-tbn1.gstatic.com/images?q=tbn:ANd9GcQS6Lp9kvorav2EJFco0z1N1KE-gJcEq8Xmp0q2qUCSHkM8d9h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2667000"/>
            <a:ext cx="3048000" cy="1371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3657600"/>
            <a:ext cx="472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u="sng" dirty="0" smtClean="0">
                <a:latin typeface="Gungsuh" pitchFamily="18" charset="-127"/>
                <a:ea typeface="Gungsuh" pitchFamily="18" charset="-127"/>
              </a:rPr>
              <a:t>Sponges</a:t>
            </a:r>
            <a:r>
              <a:rPr lang="en-US" sz="2800" b="1" dirty="0" smtClean="0">
                <a:latin typeface="Gungsuh" pitchFamily="18" charset="-127"/>
                <a:ea typeface="Gungsuh" pitchFamily="18" charset="-127"/>
              </a:rPr>
              <a:t> </a:t>
            </a:r>
            <a:r>
              <a:rPr lang="en-US" sz="2800" dirty="0" smtClean="0">
                <a:latin typeface="Gungsuh" pitchFamily="18" charset="-127"/>
                <a:ea typeface="Gungsuh" pitchFamily="18" charset="-127"/>
              </a:rPr>
              <a:t>are used to remove excess water from the inside and surface of pots, to remove rims, and to apply slip decoration.</a:t>
            </a:r>
            <a:endParaRPr lang="en-US" sz="2800" dirty="0"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33798" name="Picture 6" descr="https://encrypted-tbn0.gstatic.com/images?q=tbn:ANd9GcQ3Ww19JN-qwWg5FoFiQHrCwyW2x8UXXqKQftxm0V_4Y2BGEqM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4343400"/>
            <a:ext cx="32004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ungsuh" pitchFamily="18" charset="-127"/>
                <a:ea typeface="Gungsuh" pitchFamily="18" charset="-127"/>
              </a:rPr>
              <a:t>Types of Clay</a:t>
            </a:r>
            <a:endParaRPr lang="en-US" b="1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u="sng" dirty="0" smtClean="0">
                <a:latin typeface="Gungsuh" pitchFamily="18" charset="-127"/>
                <a:ea typeface="Gungsuh" pitchFamily="18" charset="-127"/>
              </a:rPr>
              <a:t>Earthenware clays</a:t>
            </a:r>
            <a:r>
              <a:rPr lang="en-US" dirty="0" smtClean="0">
                <a:latin typeface="Gungsuh" pitchFamily="18" charset="-127"/>
                <a:ea typeface="Gungsuh" pitchFamily="18" charset="-127"/>
              </a:rPr>
              <a:t>, also known as terracotta, is the most common naturally occurring clay.  It’s high iron content makes it a rich, rusty color.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7890" name="AutoShape 2" descr="data:image/jpeg;base64,/9j/4AAQSkZJRgABAQAAAQABAAD/2wCEAAkGBxQSEhQUEhIVExQUFRcVFhUUFxUXFBUYFRQWFhQUFBQYHSggGBolHBQVITEhJSkrLi4uFx8zODMsNygtLisBCgoKDg0OFxAQGiwcHCQsLiwsLCwsLCwsLCwsLCwsLCwsLCwsLCwsLCwsLCwsLCwsLCwsLCwsLCwsLDcsLCwsLP/AABEIAMEA8AMBIgACEQEDEQH/xAAcAAACAwEBAQEAAAAAAAAAAAAAAgEDBwQFBgj/xABGEAABAwICBgcEBgcHBQEAAAABAAIRAyEEMRJBUWFxkQUGB4GhscETItHwMkJicqKyJENSc4Lh8RQjMzSSw9JTY4Ozwhf/xAAZAQADAQEBAAAAAAAAAAAAAAAAAQIDBAX/xAAnEQEBAAEDBAEEAgMAAAAAAAAAAQIDBBEhMTJBMxMUUfASgSJCUv/aAAwDAQACEQMRAD8A3FCEIAQhCAEIUSgJQufFY2nTE1KjGD7TgPNeLi+uuEZk81D9hpPibJXKTvVY4ZZdo+iQvgMb2hu/VYfvqP8A/lo9V4OM654up+sDBsY0DxMlZ3WxjXHbZ1rb3gCSQBtNgvHxvWnC0s6zXHYz3z+FZFicU+oZqOc8/bcT5pBwWd1/xG02k91omL7QmD/Cw7373ODB5Eqml2ij62HI+7UB82hZ+QUaJy0T3qfq5L+302kf/otDXSqc2f8AJWUu0Gg79XWG+Gf8lm2hwCXRR9bIfbYVq9LrtgznULfvNd5henhuncNU+hiKZ/iAPIrFYQQnNe/hN2uPqt5a8ESCCNoumWD0qjmXY5zD9klvkvUwnWTFU8q7zueQ4eIVzXnuIu1vqtkQsupde8UIn2bhrlsTvkGy6m9olbXQpn+Jw+Kr62LP7bUaNKlfAUu0c/Xwve2pPgWhehQ7QcOfpMqs4gHyKc1cfym6GpPT69C8Ch1ywbv1wb94OHovRodM4d/0a9I8HtnlKuZS+0XDKd47kKpuIYcnNPAhWBwTSlCiVMoAUSkxFTRa52cAnkJWFV+steuNKrUc7SvogkNE6g0WhRnn/FrpaV1G0Y3pzD0v8Ssxp2aQLv8ASLrw8V1+w7bMbUqHcNEcz8FlYx4GTYT/ANvbv8ljdaumbXGd+r7fGdfq5/w6TKf3iXH0C8HG9YsTU+niHidTToj8MLyPbtOQ8RzySf2hnzdRcrfbXHSxx9LvZEmSZO0mTzKf2e9c/wDamnWBxVjGNPvTO8RyUyNLact+QkdZS5+xQUrwJyhrSd3I+KUNi1ym0d5U3SNInfzSHgnlQZ2o5HBQVPcmQBvSMSNiHOGxSJRG9VyXBWkbCn0vspDA1qBUG0Jcjjk5O5LCg1QLkwN6PaDajkcCFGioNUb+Sg1EHxTRvVb6IzieKV07Y4Jaj4EuMDekcit1Jp+q3wTCgNVgq6uLa0WlxOoepyCodVc76QAH7IPmdaXRXWvSwvTFWkf7iq9pGsOOjyNnLZ+qfShxWFp1XRpEEOjLSaYMclhAK1LsixM0K1M/UqB3c9vxaVtoZX+XDl3enP4fy9x9p0mYo1f3b/ylfnxtM6I4DyW/9NmMPX/c1PyFYXTu1pGRA8ltqznhhtrxK4XhAXRWpqisYErHh18qTYkwYKQYkXJtBi6vASupbRKRoD/k2VjKhGRhVPpC275yKhlLZCDdIxL/ANryTjGu2Arkew/0TApcG7BjtrfFOzGtOcjiuIN3oLDu4JcFy9VtQaiOacHYQvCB7oVrcU5uoOHI77pcG9g2QuKhjWm2R3/FdHtW63N5hI+FoKmFXI3JkDhFSiDci41pH0okiTun1OStLoE35FVsrNdkQeaZOSiHkyQAOMx4K9GIxED3SJ4aXgDKqp1HEyQLiZuB43RYcqxxhDHgkjWFXiATERa+ZSscpVwkvOkSbxlsVNUaRk8LK4qkhK1UkIQohOVClRYWidjv08V92j51lnhWhdjrv7zFj7FDxNZa6PnHPuviy/fb73rBU0cLXOyjU/IVg9D3bajluhbZ11qaOBxB/wC2RzIHqsUC6dW9Y49tP8aardUvsDvBHwTuOfBU4qmS0gZxmNupZ8ungzWe6OHeliQdS6WiBGxVPZCVPlU5pJ3KdFMWquLpKToJgEI0kgjRUyiQqmPknZ4ppqx5BzDh9pUOJG/fI8V1NCortvkPnenRFcSkonREfs5WHNJVoODZBkgk9yZjDrCnhUrqFdxj3RxFuYXp4StIXm6Fo2qrCVzJaNWZ4ypvRU6vcqPVbqpVLXoSuSpifSVbimhKVJwhKAgoCFJKqenJSFyQIUrkPadUZeKI7kDlW1huRYfDXC0jsejSxUZaNHxNZZ9Nl9x2JE6eNBmB7COB9r6ytdHzjn3XxX99vrO0Z8YGpvcwfiCx1r5gg25Ziy17tNJGAeRqfTP4gska0ER83W+r5OfbeCus6x1zbjKCYMfOaf2I5Kp9A6QcDrEg5RrI2FZt3QSoddWOVeimUV5JCArHtVThAUqiVICgEJX1YsLk5DakawhVMpx6q2EaKZENlDpVspQ6AjkBrVzERIBt5bl101TSoQXAixMj1CAkOIHBU4VkEkRcrrcxefRMvLdQ1b1GSseHqsT6S4XVSP6pmVCdvL1UNXXKglVBx3Kr2+5AX6SUvXPpHuXPVqlr23gEwdkau+6OOTt4dpKUlLKCkZgVMSlCdgQFRkEjdK0fsebfFcKP+6s9cFovY+3/ADX/AIR/7fitdHzjm3XxZfvt7naX/kXffp/mWQ0dXCJWu9pjgMC6f+pT/MsiI0bzYG26dS31fJz7bwWqGIlAKzbmKgIcoQSSqarbZK0lKSg44mOta+xdDW/MQqqbR5/MJ6jyBB/mN6SlhaohQ3j4KaZNpCQMqqhgpy7akqDLeUA7HBoEnNOXCYkA6gde9JVIFzlBz5p8MQRbK0ckyqIXmVGDSLpIJ1DWvYcvK9mfancLd6nI8K6KWF1uHdOfH4K+pVgeQUtBSuYLE6jP8lm24UOJyudakCFY9p1GCbzsShu+d5j0SOIIVNWHEtNwI8Z+C6WBUaBkb4tuH9UQUNpGMz/Qq0hPCISNAarAEQgpkhaP2Qj3cV96n+V3xWbytJ7IR/d4k7Xs/IfitdDzjn3XxX99vV7Th+gu1w+n+ZZK+npDdmth7RGTgatpgsP4wseHu2GXct9Xu5tt4f2chVVGyppYgOJEiRqRWmPdid6zdEOQoTDIKJQEFKSqWYrSPuiR5q7Rn+SQ5UuqjU2SJUvpHMkT4RMwmYyJyvttdWZ5/EIBaYKlzoREavPyUlBlhQGq2EAJG5yzTm3ujLftV7GwlpNgu7reqtplMkELlIAffI7DC7Vx4l2iQQNcdxU5ToML1Xe59rvKQlquFUamt5BR7Qm3fayybq4261BCscEqFFaElAXdx9PnmnpmwjxXI9xpVCYLmPAJi+iRMkDWidU28OusyQfngjSkTtCnSkAi4N5Vcar/ADqQpYh4VYOiLmQNe7emZVa4S0hw23sdYuggAtQ7JmRRr76o/IFmQC1HspH6PW/e/wC2xbaHm5t38de510p6WCxH3J5EH0WKVGaQgreemqGnh6zP2qTx3lphYIKlgdseK31e8c218bHDQwxFUmzZbESSM5HquivIEix2gyL2Mg5QZUB8uIyBgTrtsT1mGZGvWNo2rL06JOKY4tujpA6W4Z7MiuSqDVLW6Ua3tA1RrPFdppWg8bW5KKNOJi8mUDhTTbo2FhCtPD4KS537Mb5lVw7cOfokpa23yVIsuT2j2ke5M6wRC65kDegJaoabqWhSQkZkrypVRBnJARTqyDOYVtNy5WOh8E2Ijv1XU4Z5BAzvHhqQLHYufEtkLpXPiXACTkipx7leHAaWiSNtvUp6AgXzN1zucdFrgCQMxw18V1teCARcHJZXo6JQoATFQ1SooCH3CYKl2Y3yEyGHHugfOaZPEJCECIowbawYOeRyKqoDO19M+fwV6ho17UAy1PsrH6NU/en8jFli1XstH6K/96fysW2h5uXefG+yKxvrp1XOFqFzGn2LjLCLhs/UOwjVuWyLh6VwftaZYQCDmDcFdmWMyedp6lwvRgNNvvEkGw5qx5ndvX1fTvVF7DNMWE+6fR3PNfMYjDupyHMcIyDvQrC4WO3DUmXZzMrmROwjkrGmCZ22hc2j7wMxMxxIT4VhLQ68m545XHNQ0X+2G1IHTrB3qWtj5+KgEAZR3JHKYKwBVMeNvcrg7aEHQ1DkBo1EpX03anW4A+aAnTUMeDkQeCAIJTAQgObGMuJyPokofRad67MRS0hCqDYEbvFI5ejoC5sYPdV7TZVYnK+5CZ3c1KiBt5nyV+EqS0brd6R51pcHWAEGxJJk6ycxxCzybY9HYoaFJKFCykKl4ktI1E+RV7nW4/MqiqDA0bEZTcbwQmFigqSSbmO6yJSMFUvcRvHirHFcjXk3iAZHEA2O6U4muxg3/Faz2YD9EJ21XeTQsjaRnut3rYezSlo4Blol9Q33vK32/k5d58f9vqkIQu15aqrQa7MLx8f1dp1AbDkvdQgMz6V6iDNgLTuy5FfL4zq/XpEwwPBz0bEHbon0lbmQuavgWOzAU3CVrjq5RgVQkZgtMEaLhF9t02gPnctlxvVmm8GwO4iV8z0l1BaZ0JYdrDH4TY8lndL8NsdxPbOtFAC+ixnU+uwnRLXt1BwLSODgvKr9F1GfSY5v4m8xKyuFjox1sb7ckHZPKVAfGchQKomDmNStDlDQjakmSdy6GlV6IOYlQ2nGUjvtyKYq1V604O1LrSCJgxq1HUq8QZAG0rqeJC5qrfBFEVpQ2NIEBwOo8j6KxvgE2iTlnvsBO0rOtYii2BF7d+W9OHb+WaQ0Ly5xO4SAVa1sZQFK1egTu+fBNkncISaO2yArc/54IBCWpXgwBY7rjuyCfC4OrWMU2l205NHE/wBUSc9iuUxnN6KnVdgSUwT7rRpHUACT4L7noXqIXXq+8dmTfC5X22A6r06YENA3AALox2999HHqbzGePVm/VTqbUqwKrvZMH8VQ7hqb3rYej8GyjTbTpiGsEAep3qcNg2syC6F04acx7OLU1stTuEIQrZBCEIAQhCAFBClCArqUGnMBcNfoem7UvSQgPkukuptKpmxruIE8818v0n1GIvTJad/vDlmtVSuYDmpuMvdeOeWPasJxfQ1al9Jk72yR8V5mJr6EG2cEHfr7lvuJ6MY/MBfLdNdSKdWToidos7mFndH8OjHc3/aMy000L2OkuplakS6mdPL3X2BjYRkV5FdjqdqjSz7wtzFlllhY6MdTHLtTSueuLq1lUH55pa30hwzUrnQgj5yUEKXWVlMfzWda40lJkC5nZOqdXBWX4DaUpeZhokr1OjerdWsZdI4jyCWONy6Q8s8cJzleHkOrRkrcP0XiK0aFOZ+s8lrR4EngAtF6G6kMZBc2XbXXPdqHcvrcJ0UxmoLow2//AE49Te+sIzroLqDkap0zsuGDgJv3r73o/oJlMCw5L1mtAyTLoxxmPZxZ6mWfleSMpgZBOhCpAQhCAEIQgBCEIAQhCAEIQgBCEIAQhCAEIQgKquHa7MLy8b0BTeDYX3L2UIDPMf1CYTpMGgfsEt5jJeRU6nVGEkOJnaB6LWkpYNim4Y300mrnPbHanVOqdnIruwnUwus4cpHqtR9g3YE4YBqU/TxV9xqfl8j0R1Op0/qidpuf9RuvpcLgGMyC60K5OOzK23rUAKUITIIQhACEIQAhCEAIQhACEIQAhCEAIQhACEIQAhCEAIQhACEIQAhCEAIQhACEIQAhCEAIQhACEIQAhC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892" name="AutoShape 4" descr="data:image/jpeg;base64,/9j/4AAQSkZJRgABAQAAAQABAAD/2wCEAAkGBxQSEhQUEhIVExQUFRcVFhUUFxUXFBUYFRQWFhQUFBQYHSggGBolHBQVITEhJSkrLi4uFx8zODMsNygtLisBCgoKDg0OFxAQGiwcHCQsLiwsLCwsLCwsLCwsLCwsLCwsLCwsLCwsLCwsLCwsLCwsLCwsLCwsLCwsLDcsLCwsLP/AABEIAMEA8AMBIgACEQEDEQH/xAAcAAACAwEBAQEAAAAAAAAAAAAAAgEDBwQFBgj/xABGEAABAwICBgcEBgcHBQEAAAABAAIRAyEEMRJBUWFxkQUGB4GhscETItHwMkJicqKyJENSc4Lh8RQjMzSSw9JTY4Ozwhf/xAAZAQADAQEBAAAAAAAAAAAAAAAAAQIDBAX/xAAnEQEBAAEDBAEEAgMAAAAAAAAAAQIDBBEhMTJBMxMUUfASgSJCUv/aAAwDAQACEQMRAD8A3FCEIAQhCAEIUSgJQufFY2nTE1KjGD7TgPNeLi+uuEZk81D9hpPibJXKTvVY4ZZdo+iQvgMb2hu/VYfvqP8A/lo9V4OM654up+sDBsY0DxMlZ3WxjXHbZ1rb3gCSQBtNgvHxvWnC0s6zXHYz3z+FZFicU+oZqOc8/bcT5pBwWd1/xG02k91omL7QmD/Cw7373ODB5Eqml2ij62HI+7UB82hZ+QUaJy0T3qfq5L+302kf/otDXSqc2f8AJWUu0Gg79XWG+Gf8lm2hwCXRR9bIfbYVq9LrtgznULfvNd5henhuncNU+hiKZ/iAPIrFYQQnNe/hN2uPqt5a8ESCCNoumWD0qjmXY5zD9klvkvUwnWTFU8q7zueQ4eIVzXnuIu1vqtkQsupde8UIn2bhrlsTvkGy6m9olbXQpn+Jw+Kr62LP7bUaNKlfAUu0c/Xwve2pPgWhehQ7QcOfpMqs4gHyKc1cfym6GpPT69C8Ch1ywbv1wb94OHovRodM4d/0a9I8HtnlKuZS+0XDKd47kKpuIYcnNPAhWBwTSlCiVMoAUSkxFTRa52cAnkJWFV+steuNKrUc7SvogkNE6g0WhRnn/FrpaV1G0Y3pzD0v8Ssxp2aQLv8ASLrw8V1+w7bMbUqHcNEcz8FlYx4GTYT/ANvbv8ljdaumbXGd+r7fGdfq5/w6TKf3iXH0C8HG9YsTU+niHidTToj8MLyPbtOQ8RzySf2hnzdRcrfbXHSxx9LvZEmSZO0mTzKf2e9c/wDamnWBxVjGNPvTO8RyUyNLact+QkdZS5+xQUrwJyhrSd3I+KUNi1ym0d5U3SNInfzSHgnlQZ2o5HBQVPcmQBvSMSNiHOGxSJRG9VyXBWkbCn0vspDA1qBUG0Jcjjk5O5LCg1QLkwN6PaDajkcCFGioNUb+Sg1EHxTRvVb6IzieKV07Y4Jaj4EuMDekcit1Jp+q3wTCgNVgq6uLa0WlxOoepyCodVc76QAH7IPmdaXRXWvSwvTFWkf7iq9pGsOOjyNnLZ+qfShxWFp1XRpEEOjLSaYMclhAK1LsixM0K1M/UqB3c9vxaVtoZX+XDl3enP4fy9x9p0mYo1f3b/ylfnxtM6I4DyW/9NmMPX/c1PyFYXTu1pGRA8ltqznhhtrxK4XhAXRWpqisYErHh18qTYkwYKQYkXJtBi6vASupbRKRoD/k2VjKhGRhVPpC275yKhlLZCDdIxL/ANryTjGu2Arkew/0TApcG7BjtrfFOzGtOcjiuIN3oLDu4JcFy9VtQaiOacHYQvCB7oVrcU5uoOHI77pcG9g2QuKhjWm2R3/FdHtW63N5hI+FoKmFXI3JkDhFSiDci41pH0okiTun1OStLoE35FVsrNdkQeaZOSiHkyQAOMx4K9GIxED3SJ4aXgDKqp1HEyQLiZuB43RYcqxxhDHgkjWFXiATERa+ZSscpVwkvOkSbxlsVNUaRk8LK4qkhK1UkIQohOVClRYWidjv08V92j51lnhWhdjrv7zFj7FDxNZa6PnHPuviy/fb73rBU0cLXOyjU/IVg9D3bajluhbZ11qaOBxB/wC2RzIHqsUC6dW9Y49tP8aardUvsDvBHwTuOfBU4qmS0gZxmNupZ8ungzWe6OHeliQdS6WiBGxVPZCVPlU5pJ3KdFMWquLpKToJgEI0kgjRUyiQqmPknZ4ppqx5BzDh9pUOJG/fI8V1NCortvkPnenRFcSkonREfs5WHNJVoODZBkgk9yZjDrCnhUrqFdxj3RxFuYXp4StIXm6Fo2qrCVzJaNWZ4ypvRU6vcqPVbqpVLXoSuSpifSVbimhKVJwhKAgoCFJKqenJSFyQIUrkPadUZeKI7kDlW1huRYfDXC0jsejSxUZaNHxNZZ9Nl9x2JE6eNBmB7COB9r6ytdHzjn3XxX99vrO0Z8YGpvcwfiCx1r5gg25Ziy17tNJGAeRqfTP4gska0ER83W+r5OfbeCus6x1zbjKCYMfOaf2I5Kp9A6QcDrEg5RrI2FZt3QSoddWOVeimUV5JCArHtVThAUqiVICgEJX1YsLk5DakawhVMpx6q2EaKZENlDpVspQ6AjkBrVzERIBt5bl101TSoQXAixMj1CAkOIHBU4VkEkRcrrcxefRMvLdQ1b1GSseHqsT6S4XVSP6pmVCdvL1UNXXKglVBx3Kr2+5AX6SUvXPpHuXPVqlr23gEwdkau+6OOTt4dpKUlLKCkZgVMSlCdgQFRkEjdK0fsebfFcKP+6s9cFovY+3/ADX/AIR/7fitdHzjm3XxZfvt7naX/kXffp/mWQ0dXCJWu9pjgMC6f+pT/MsiI0bzYG26dS31fJz7bwWqGIlAKzbmKgIcoQSSqarbZK0lKSg44mOta+xdDW/MQqqbR5/MJ6jyBB/mN6SlhaohQ3j4KaZNpCQMqqhgpy7akqDLeUA7HBoEnNOXCYkA6gde9JVIFzlBz5p8MQRbK0ckyqIXmVGDSLpIJ1DWvYcvK9mfancLd6nI8K6KWF1uHdOfH4K+pVgeQUtBSuYLE6jP8lm24UOJyudakCFY9p1GCbzsShu+d5j0SOIIVNWHEtNwI8Z+C6WBUaBkb4tuH9UQUNpGMz/Qq0hPCISNAarAEQgpkhaP2Qj3cV96n+V3xWbytJ7IR/d4k7Xs/IfitdDzjn3XxX99vV7Th+gu1w+n+ZZK+npDdmth7RGTgatpgsP4wseHu2GXct9Xu5tt4f2chVVGyppYgOJEiRqRWmPdid6zdEOQoTDIKJQEFKSqWYrSPuiR5q7Rn+SQ5UuqjU2SJUvpHMkT4RMwmYyJyvttdWZ5/EIBaYKlzoREavPyUlBlhQGq2EAJG5yzTm3ujLftV7GwlpNgu7reqtplMkELlIAffI7DC7Vx4l2iQQNcdxU5ToML1Xe59rvKQlquFUamt5BR7Qm3fayybq4261BCscEqFFaElAXdx9PnmnpmwjxXI9xpVCYLmPAJi+iRMkDWidU28OusyQfngjSkTtCnSkAi4N5Vcar/ADqQpYh4VYOiLmQNe7emZVa4S0hw23sdYuggAtQ7JmRRr76o/IFmQC1HspH6PW/e/wC2xbaHm5t38de510p6WCxH3J5EH0WKVGaQgreemqGnh6zP2qTx3lphYIKlgdseK31e8c218bHDQwxFUmzZbESSM5HquivIEix2gyL2Mg5QZUB8uIyBgTrtsT1mGZGvWNo2rL06JOKY4tujpA6W4Z7MiuSqDVLW6Ua3tA1RrPFdppWg8bW5KKNOJi8mUDhTTbo2FhCtPD4KS537Mb5lVw7cOfokpa23yVIsuT2j2ke5M6wRC65kDegJaoabqWhSQkZkrypVRBnJARTqyDOYVtNy5WOh8E2Ijv1XU4Z5BAzvHhqQLHYufEtkLpXPiXACTkipx7leHAaWiSNtvUp6AgXzN1zucdFrgCQMxw18V1teCARcHJZXo6JQoATFQ1SooCH3CYKl2Y3yEyGHHugfOaZPEJCECIowbawYOeRyKqoDO19M+fwV6ho17UAy1PsrH6NU/en8jFli1XstH6K/96fysW2h5uXefG+yKxvrp1XOFqFzGn2LjLCLhs/UOwjVuWyLh6VwftaZYQCDmDcFdmWMyedp6lwvRgNNvvEkGw5qx5ndvX1fTvVF7DNMWE+6fR3PNfMYjDupyHMcIyDvQrC4WO3DUmXZzMrmROwjkrGmCZ22hc2j7wMxMxxIT4VhLQ68m545XHNQ0X+2G1IHTrB3qWtj5+KgEAZR3JHKYKwBVMeNvcrg7aEHQ1DkBo1EpX03anW4A+aAnTUMeDkQeCAIJTAQgObGMuJyPokofRad67MRS0hCqDYEbvFI5ejoC5sYPdV7TZVYnK+5CZ3c1KiBt5nyV+EqS0brd6R51pcHWAEGxJJk6ycxxCzybY9HYoaFJKFCykKl4ktI1E+RV7nW4/MqiqDA0bEZTcbwQmFigqSSbmO6yJSMFUvcRvHirHFcjXk3iAZHEA2O6U4muxg3/Faz2YD9EJ21XeTQsjaRnut3rYezSlo4Blol9Q33vK32/k5d58f9vqkIQu15aqrQa7MLx8f1dp1AbDkvdQgMz6V6iDNgLTuy5FfL4zq/XpEwwPBz0bEHbon0lbmQuavgWOzAU3CVrjq5RgVQkZgtMEaLhF9t02gPnctlxvVmm8GwO4iV8z0l1BaZ0JYdrDH4TY8lndL8NsdxPbOtFAC+ixnU+uwnRLXt1BwLSODgvKr9F1GfSY5v4m8xKyuFjox1sb7ckHZPKVAfGchQKomDmNStDlDQjakmSdy6GlV6IOYlQ2nGUjvtyKYq1V604O1LrSCJgxq1HUq8QZAG0rqeJC5qrfBFEVpQ2NIEBwOo8j6KxvgE2iTlnvsBO0rOtYii2BF7d+W9OHb+WaQ0Ly5xO4SAVa1sZQFK1egTu+fBNkncISaO2yArc/54IBCWpXgwBY7rjuyCfC4OrWMU2l205NHE/wBUSc9iuUxnN6KnVdgSUwT7rRpHUACT4L7noXqIXXq+8dmTfC5X22A6r06YENA3AALox2999HHqbzGePVm/VTqbUqwKrvZMH8VQ7hqb3rYej8GyjTbTpiGsEAep3qcNg2syC6F04acx7OLU1stTuEIQrZBCEIAQhCAFBClCArqUGnMBcNfoem7UvSQgPkukuptKpmxruIE8818v0n1GIvTJad/vDlmtVSuYDmpuMvdeOeWPasJxfQ1al9Jk72yR8V5mJr6EG2cEHfr7lvuJ6MY/MBfLdNdSKdWToidos7mFndH8OjHc3/aMy000L2OkuplakS6mdPL3X2BjYRkV5FdjqdqjSz7wtzFlllhY6MdTHLtTSueuLq1lUH55pa30hwzUrnQgj5yUEKXWVlMfzWda40lJkC5nZOqdXBWX4DaUpeZhokr1OjerdWsZdI4jyCWONy6Q8s8cJzleHkOrRkrcP0XiK0aFOZ+s8lrR4EngAtF6G6kMZBc2XbXXPdqHcvrcJ0UxmoLow2//AE49Te+sIzroLqDkap0zsuGDgJv3r73o/oJlMCw5L1mtAyTLoxxmPZxZ6mWfleSMpgZBOhCpAQhCAEIQgBCEIAQhCAEIQgBCEIAQhCAEIQgKquHa7MLy8b0BTeDYX3L2UIDPMf1CYTpMGgfsEt5jJeRU6nVGEkOJnaB6LWkpYNim4Y300mrnPbHanVOqdnIruwnUwus4cpHqtR9g3YE4YBqU/TxV9xqfl8j0R1Op0/qidpuf9RuvpcLgGMyC60K5OOzK23rUAKUITIIQhACEIQAhCEAIQhACEIQAhCEAIQhACEIQAhCEAIQhACEIQAhCEAIQhACEIQAhCEAIQhACEIQAhC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894" name="AutoShape 6" descr="data:image/jpeg;base64,/9j/4AAQSkZJRgABAQAAAQABAAD/2wCEAAkGBxQSEhQUEhIVExQUFRcVFhUUFxUXFBUYFRQWFhQUFBQYHSggGBolHBQVITEhJSkrLi4uFx8zODMsNygtLisBCgoKDg0OFxAQGiwcHCQsLiwsLCwsLCwsLCwsLCwsLCwsLCwsLCwsLCwsLCwsLCwsLCwsLCwsLCwsLDcsLCwsLP/AABEIAMEA8AMBIgACEQEDEQH/xAAcAAACAwEBAQEAAAAAAAAAAAAAAgEDBwQFBgj/xABGEAABAwICBgcEBgcHBQEAAAABAAIRAyEEMRJBUWFxkQUGB4GhscETItHwMkJicqKyJENSc4Lh8RQjMzSSw9JTY4Ozwhf/xAAZAQADAQEBAAAAAAAAAAAAAAAAAQIDBAX/xAAnEQEBAAEDBAEEAgMAAAAAAAAAAQIDBBEhMTJBMxMUUfASgSJCUv/aAAwDAQACEQMRAD8A3FCEIAQhCAEIUSgJQufFY2nTE1KjGD7TgPNeLi+uuEZk81D9hpPibJXKTvVY4ZZdo+iQvgMb2hu/VYfvqP8A/lo9V4OM654up+sDBsY0DxMlZ3WxjXHbZ1rb3gCSQBtNgvHxvWnC0s6zXHYz3z+FZFicU+oZqOc8/bcT5pBwWd1/xG02k91omL7QmD/Cw7373ODB5Eqml2ij62HI+7UB82hZ+QUaJy0T3qfq5L+302kf/otDXSqc2f8AJWUu0Gg79XWG+Gf8lm2hwCXRR9bIfbYVq9LrtgznULfvNd5henhuncNU+hiKZ/iAPIrFYQQnNe/hN2uPqt5a8ESCCNoumWD0qjmXY5zD9klvkvUwnWTFU8q7zueQ4eIVzXnuIu1vqtkQsupde8UIn2bhrlsTvkGy6m9olbXQpn+Jw+Kr62LP7bUaNKlfAUu0c/Xwve2pPgWhehQ7QcOfpMqs4gHyKc1cfym6GpPT69C8Ch1ywbv1wb94OHovRodM4d/0a9I8HtnlKuZS+0XDKd47kKpuIYcnNPAhWBwTSlCiVMoAUSkxFTRa52cAnkJWFV+steuNKrUc7SvogkNE6g0WhRnn/FrpaV1G0Y3pzD0v8Ssxp2aQLv8ASLrw8V1+w7bMbUqHcNEcz8FlYx4GTYT/ANvbv8ljdaumbXGd+r7fGdfq5/w6TKf3iXH0C8HG9YsTU+niHidTToj8MLyPbtOQ8RzySf2hnzdRcrfbXHSxx9LvZEmSZO0mTzKf2e9c/wDamnWBxVjGNPvTO8RyUyNLact+QkdZS5+xQUrwJyhrSd3I+KUNi1ym0d5U3SNInfzSHgnlQZ2o5HBQVPcmQBvSMSNiHOGxSJRG9VyXBWkbCn0vspDA1qBUG0Jcjjk5O5LCg1QLkwN6PaDajkcCFGioNUb+Sg1EHxTRvVb6IzieKV07Y4Jaj4EuMDekcit1Jp+q3wTCgNVgq6uLa0WlxOoepyCodVc76QAH7IPmdaXRXWvSwvTFWkf7iq9pGsOOjyNnLZ+qfShxWFp1XRpEEOjLSaYMclhAK1LsixM0K1M/UqB3c9vxaVtoZX+XDl3enP4fy9x9p0mYo1f3b/ylfnxtM6I4DyW/9NmMPX/c1PyFYXTu1pGRA8ltqznhhtrxK4XhAXRWpqisYErHh18qTYkwYKQYkXJtBi6vASupbRKRoD/k2VjKhGRhVPpC275yKhlLZCDdIxL/ANryTjGu2Arkew/0TApcG7BjtrfFOzGtOcjiuIN3oLDu4JcFy9VtQaiOacHYQvCB7oVrcU5uoOHI77pcG9g2QuKhjWm2R3/FdHtW63N5hI+FoKmFXI3JkDhFSiDci41pH0okiTun1OStLoE35FVsrNdkQeaZOSiHkyQAOMx4K9GIxED3SJ4aXgDKqp1HEyQLiZuB43RYcqxxhDHgkjWFXiATERa+ZSscpVwkvOkSbxlsVNUaRk8LK4qkhK1UkIQohOVClRYWidjv08V92j51lnhWhdjrv7zFj7FDxNZa6PnHPuviy/fb73rBU0cLXOyjU/IVg9D3bajluhbZ11qaOBxB/wC2RzIHqsUC6dW9Y49tP8aardUvsDvBHwTuOfBU4qmS0gZxmNupZ8ungzWe6OHeliQdS6WiBGxVPZCVPlU5pJ3KdFMWquLpKToJgEI0kgjRUyiQqmPknZ4ppqx5BzDh9pUOJG/fI8V1NCortvkPnenRFcSkonREfs5WHNJVoODZBkgk9yZjDrCnhUrqFdxj3RxFuYXp4StIXm6Fo2qrCVzJaNWZ4ypvRU6vcqPVbqpVLXoSuSpifSVbimhKVJwhKAgoCFJKqenJSFyQIUrkPadUZeKI7kDlW1huRYfDXC0jsejSxUZaNHxNZZ9Nl9x2JE6eNBmB7COB9r6ytdHzjn3XxX99vrO0Z8YGpvcwfiCx1r5gg25Ziy17tNJGAeRqfTP4gska0ER83W+r5OfbeCus6x1zbjKCYMfOaf2I5Kp9A6QcDrEg5RrI2FZt3QSoddWOVeimUV5JCArHtVThAUqiVICgEJX1YsLk5DakawhVMpx6q2EaKZENlDpVspQ6AjkBrVzERIBt5bl101TSoQXAixMj1CAkOIHBU4VkEkRcrrcxefRMvLdQ1b1GSseHqsT6S4XVSP6pmVCdvL1UNXXKglVBx3Kr2+5AX6SUvXPpHuXPVqlr23gEwdkau+6OOTt4dpKUlLKCkZgVMSlCdgQFRkEjdK0fsebfFcKP+6s9cFovY+3/ADX/AIR/7fitdHzjm3XxZfvt7naX/kXffp/mWQ0dXCJWu9pjgMC6f+pT/MsiI0bzYG26dS31fJz7bwWqGIlAKzbmKgIcoQSSqarbZK0lKSg44mOta+xdDW/MQqqbR5/MJ6jyBB/mN6SlhaohQ3j4KaZNpCQMqqhgpy7akqDLeUA7HBoEnNOXCYkA6gde9JVIFzlBz5p8MQRbK0ckyqIXmVGDSLpIJ1DWvYcvK9mfancLd6nI8K6KWF1uHdOfH4K+pVgeQUtBSuYLE6jP8lm24UOJyudakCFY9p1GCbzsShu+d5j0SOIIVNWHEtNwI8Z+C6WBUaBkb4tuH9UQUNpGMz/Qq0hPCISNAarAEQgpkhaP2Qj3cV96n+V3xWbytJ7IR/d4k7Xs/IfitdDzjn3XxX99vV7Th+gu1w+n+ZZK+npDdmth7RGTgatpgsP4wseHu2GXct9Xu5tt4f2chVVGyppYgOJEiRqRWmPdid6zdEOQoTDIKJQEFKSqWYrSPuiR5q7Rn+SQ5UuqjU2SJUvpHMkT4RMwmYyJyvttdWZ5/EIBaYKlzoREavPyUlBlhQGq2EAJG5yzTm3ujLftV7GwlpNgu7reqtplMkELlIAffI7DC7Vx4l2iQQNcdxU5ToML1Xe59rvKQlquFUamt5BR7Qm3fayybq4261BCscEqFFaElAXdx9PnmnpmwjxXI9xpVCYLmPAJi+iRMkDWidU28OusyQfngjSkTtCnSkAi4N5Vcar/ADqQpYh4VYOiLmQNe7emZVa4S0hw23sdYuggAtQ7JmRRr76o/IFmQC1HspH6PW/e/wC2xbaHm5t38de510p6WCxH3J5EH0WKVGaQgreemqGnh6zP2qTx3lphYIKlgdseK31e8c218bHDQwxFUmzZbESSM5HquivIEix2gyL2Mg5QZUB8uIyBgTrtsT1mGZGvWNo2rL06JOKY4tujpA6W4Z7MiuSqDVLW6Ua3tA1RrPFdppWg8bW5KKNOJi8mUDhTTbo2FhCtPD4KS537Mb5lVw7cOfokpa23yVIsuT2j2ke5M6wRC65kDegJaoabqWhSQkZkrypVRBnJARTqyDOYVtNy5WOh8E2Ijv1XU4Z5BAzvHhqQLHYufEtkLpXPiXACTkipx7leHAaWiSNtvUp6AgXzN1zucdFrgCQMxw18V1teCARcHJZXo6JQoATFQ1SooCH3CYKl2Y3yEyGHHugfOaZPEJCECIowbawYOeRyKqoDO19M+fwV6ho17UAy1PsrH6NU/en8jFli1XstH6K/96fysW2h5uXefG+yKxvrp1XOFqFzGn2LjLCLhs/UOwjVuWyLh6VwftaZYQCDmDcFdmWMyedp6lwvRgNNvvEkGw5qx5ndvX1fTvVF7DNMWE+6fR3PNfMYjDupyHMcIyDvQrC4WO3DUmXZzMrmROwjkrGmCZ22hc2j7wMxMxxIT4VhLQ68m545XHNQ0X+2G1IHTrB3qWtj5+KgEAZR3JHKYKwBVMeNvcrg7aEHQ1DkBo1EpX03anW4A+aAnTUMeDkQeCAIJTAQgObGMuJyPokofRad67MRS0hCqDYEbvFI5ejoC5sYPdV7TZVYnK+5CZ3c1KiBt5nyV+EqS0brd6R51pcHWAEGxJJk6ycxxCzybY9HYoaFJKFCykKl4ktI1E+RV7nW4/MqiqDA0bEZTcbwQmFigqSSbmO6yJSMFUvcRvHirHFcjXk3iAZHEA2O6U4muxg3/Faz2YD9EJ21XeTQsjaRnut3rYezSlo4Blol9Q33vK32/k5d58f9vqkIQu15aqrQa7MLx8f1dp1AbDkvdQgMz6V6iDNgLTuy5FfL4zq/XpEwwPBz0bEHbon0lbmQuavgWOzAU3CVrjq5RgVQkZgtMEaLhF9t02gPnctlxvVmm8GwO4iV8z0l1BaZ0JYdrDH4TY8lndL8NsdxPbOtFAC+ixnU+uwnRLXt1BwLSODgvKr9F1GfSY5v4m8xKyuFjox1sb7ckHZPKVAfGchQKomDmNStDlDQjakmSdy6GlV6IOYlQ2nGUjvtyKYq1V604O1LrSCJgxq1HUq8QZAG0rqeJC5qrfBFEVpQ2NIEBwOo8j6KxvgE2iTlnvsBO0rOtYii2BF7d+W9OHb+WaQ0Ly5xO4SAVa1sZQFK1egTu+fBNkncISaO2yArc/54IBCWpXgwBY7rjuyCfC4OrWMU2l205NHE/wBUSc9iuUxnN6KnVdgSUwT7rRpHUACT4L7noXqIXXq+8dmTfC5X22A6r06YENA3AALox2999HHqbzGePVm/VTqbUqwKrvZMH8VQ7hqb3rYej8GyjTbTpiGsEAep3qcNg2syC6F04acx7OLU1stTuEIQrZBCEIAQhCAFBClCArqUGnMBcNfoem7UvSQgPkukuptKpmxruIE8818v0n1GIvTJad/vDlmtVSuYDmpuMvdeOeWPasJxfQ1al9Jk72yR8V5mJr6EG2cEHfr7lvuJ6MY/MBfLdNdSKdWToidos7mFndH8OjHc3/aMy000L2OkuplakS6mdPL3X2BjYRkV5FdjqdqjSz7wtzFlllhY6MdTHLtTSueuLq1lUH55pa30hwzUrnQgj5yUEKXWVlMfzWda40lJkC5nZOqdXBWX4DaUpeZhokr1OjerdWsZdI4jyCWONy6Q8s8cJzleHkOrRkrcP0XiK0aFOZ+s8lrR4EngAtF6G6kMZBc2XbXXPdqHcvrcJ0UxmoLow2//AE49Te+sIzroLqDkap0zsuGDgJv3r73o/oJlMCw5L1mtAyTLoxxmPZxZ6mWfleSMpgZBOhCpAQhCAEIQgBCEIAQhCAEIQgBCEIAQhCAEIQgKquHa7MLy8b0BTeDYX3L2UIDPMf1CYTpMGgfsEt5jJeRU6nVGEkOJnaB6LWkpYNim4Y300mrnPbHanVOqdnIruwnUwus4cpHqtR9g3YE4YBqU/TxV9xqfl8j0R1Op0/qidpuf9RuvpcLgGMyC60K5OOzK23rUAKUITIIQhACEIQAhCEAIQhACEIQAhCEAIQhACEIQAhCEAIQhACEIQAhCEAIQhACEIQAhCEAIQhACEIQAhCE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896" name="AutoShape 8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898" name="AutoShape 10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00" name="AutoShape 12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7902" name="Picture 14" descr="https://encrypted-tbn3.gstatic.com/images?q=tbn:ANd9GcQQlQC7HOYKcIcAWrXxruEHXynv3YUcMB08tGQIbESL9InLuIv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514600"/>
            <a:ext cx="3962400" cy="2819400"/>
          </a:xfrm>
          <a:prstGeom prst="rect">
            <a:avLst/>
          </a:prstGeom>
          <a:noFill/>
        </p:spPr>
      </p:pic>
      <p:sp>
        <p:nvSpPr>
          <p:cNvPr id="37904" name="AutoShape 16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06" name="AutoShape 18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08" name="AutoShape 20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10" name="AutoShape 22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12" name="AutoShape 24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14" name="AutoShape 26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16" name="AutoShape 28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18" name="AutoShape 30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20" name="AutoShape 32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22" name="AutoShape 34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24" name="AutoShape 36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26" name="AutoShape 38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28" name="AutoShape 40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30" name="AutoShape 42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32" name="AutoShape 44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34" name="AutoShape 46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36" name="AutoShape 48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38" name="AutoShape 50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40" name="AutoShape 52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42" name="AutoShape 54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44" name="AutoShape 56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46" name="AutoShape 58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48" name="AutoShape 60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50" name="AutoShape 62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52" name="AutoShape 64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54" name="AutoShape 66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56" name="AutoShape 68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58" name="AutoShape 70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60" name="AutoShape 72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62" name="AutoShape 74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64" name="AutoShape 76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66" name="AutoShape 78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68" name="AutoShape 80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70" name="AutoShape 82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72" name="AutoShape 84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74" name="AutoShape 86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76" name="AutoShape 88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78" name="AutoShape 90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80" name="AutoShape 92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82" name="AutoShape 94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84" name="AutoShape 96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86" name="AutoShape 98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88" name="AutoShape 100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90" name="AutoShape 102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92" name="AutoShape 104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94" name="AutoShape 106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96" name="AutoShape 108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998" name="AutoShape 110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00" name="AutoShape 112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02" name="AutoShape 114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04" name="AutoShape 116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06" name="AutoShape 118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08" name="AutoShape 120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10" name="AutoShape 122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12" name="AutoShape 124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14" name="AutoShape 126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16" name="AutoShape 128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18" name="AutoShape 130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20" name="AutoShape 132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22" name="AutoShape 134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24" name="AutoShape 136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26" name="AutoShape 138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28" name="AutoShape 140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30" name="AutoShape 142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32" name="AutoShape 144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34" name="AutoShape 146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36" name="AutoShape 148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38" name="AutoShape 150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40" name="AutoShape 152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42" name="AutoShape 154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44" name="AutoShape 156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46" name="AutoShape 158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48" name="AutoShape 160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50" name="AutoShape 162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52" name="AutoShape 164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54" name="AutoShape 166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56" name="AutoShape 168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058" name="AutoShape 170" descr="data:image/jpeg;base64,/9j/4AAQSkZJRgABAQAAAQABAAD/2wCEAAkGBxQTEhUUEhQWFBUXGBgXFRgXFBQXFxcYHBQXFxQcFRcYHCggGBolHBUUITEhJSksLi4uFx8zODMsNygtLiwBCgoKDg0OGhAQGiwkHyQsLCwsLCwsLCwsLCwsLCwsLCwsLCwsLCwsLCwsLCwsLCwsLCwsLCwsLCwsLCwsLCwsLP/AABEIAOEA4QMBIgACEQEDEQH/xAAcAAABBQEBAQAAAAAAAAAAAAACAAEDBAUGBwj/xABHEAACAQIDBQUFBAcGAwkAAAAAAQIDEQQhMQUSQVFhBiJxgZGhscHR8AcTMlIUM0JisuHxI3KCksLSFXOjFhckNFNUY2Si/8QAGQEAAwEBAQAAAAAAAAAAAAAAAAECAwQF/8QAJxEAAgICAgEDAwUAAAAAAAAAAAECEQMhEjFRBBNBIjJhFHGBodH/2gAMAwEAAhEDEQA/AOfwuL9ANo4dfiXmc1s3aLT3KmT9/h1Omw1dSVjxpReOR7iamjn8VVTWSb8vmc9iIShJuzSelztMdhbaGNj6Cat5pnZimjkywMqhjC9QrJrIxqtJp2Y9KtKL5m7gn0c1tdm/CQVzLwuOzsW6dczcaLTs0ITutQoMrU5ong/MhoqyzFCdyOEXw9pdwmFlU0T8Xl/Ul6LSb6IIuxNCqatPYGXek30Vl7WWqGx6Wji34yfwJ5I1WKRj0pGxsld5FpbLpcI+2XzJ6GGjB91e0hsr2mdFgp91FjeMzC4+KyZepyUtMxoxlFrslWef1wzAcreAT5Iy9r7TjRheWvBLVvoMlbB2vteNOLbdrfXqcRi8dOs3e6p8uLX73ToKtKdaW/PW+S4JfPqSqldNNJxetzNzOvHhrsbYvaLA4aTlXhOtOP4YxinT8Xd5v2G3X+2yOlLCzl/enGPuTMShs2nf9XD/ACo0sNg1F3UV5JeHAFlhH4CeBy22F/3k7Sr/AKjBxS678reOSJsFW21iJf2tZYaHFxhDe8ln7TpOzuyasnvQVoPVyyWnBcfrM6+lgYU9e8+b+CNIy5K6owkowddnObH7Nbr3s5yl+OpUblOXjJ8OiyR0eH2dCGudufwRS2p2jo0Y3nUjFdWkcnX7b1K/dwdGdXhvy/s6a/xSzfkhc4rrYcJyPQbx6egjzT9M2p/9b1n8xE+8P2PyeW4zZ28rvJ8OYGz9pOD3anDR8/5mlVkZ2NwW8jfUlTFtO0O9pb0nTxDtCbvSqLLcfBP93mKSlGbp1fxcHwkuFmZkHb+zqK8Xo+Xh1LlGt3fua93GKbo1UruK/K+cfd4GvFVow5O7I8bRv4mY4F14i/dbu1nfmvmV5hG1oqVMryghRnKOj9SVilE0szcUS08dzyNLB1HNpQW8+g+xuzc63eleFPw70vBcurO12dsqnRSVNJc+b8XxMck4rSNseGT2+itszY3Gpm+XBfM3KeHsNBkinmc72dkVx0iWNMJIijMlTEAVwHIe4KYADJMloVZRd1l4DRJtwKG2Wq+NnuNxjvSSyjdK/mzGj2fxVd/eSg3Lq4xilwtdl+E2nmauytrum7axvmvkykk39Ri047glZg1uys6UHKpKnC2l5NuT4JWWpk/ds6PtVjZVZ6LcVnF2zzWavzv7kYkKWl28lfh9Mwy0nUTowuTjcuwMLHLPyuvjxOs7IbIhUbnPvJOyjzfG6OA2ntjdvCm8+MsvRGx2D7SJPdcs07STevUlRr6n0LI204x7PYqvdg3okeZYvG7Qxbe61haTb3W7SqNc7aRyOxxm1lOG7DO+Ttw8ShGkzWcuT0cuOPFb7OcwXZKlCSlV3q9T89V73otEbkIJJJLyWnsLVWF4kcYLj62MJp2bKVoh3F19oia37wiKCzxlSE0IaSPQMilj8IpIy8Pip05W8lfj9aG6/AqYukmi4z8mcoXsycRh7VHbJPOL4Way+RdrbMqxpxquDVKWUZ8Lp2z5eeptdndirGb1HejGcVem5POWeaXNcfM39gYzFYXfwmJpwrUoq0VKV3G+iyT3odHZo0ctbM4xd0jz2jh5TluxTbfBHU7F7NxhadVb0uC/ZXzZrYbCQhfcjGF3dpLLN8OhdhEwlkb0jrhhS2ySMA0PTYpwMzce41xlEOnTds3fyz46+wBWPB5XDjP6+YKtbPyHpxXEKFZImFFjQsSZIKCxtwVxTuMocwEKVQVJtPmLdDhEBlunuyVpLXgUsVst2aWj0a+PIs0+hYpTa4+0UoKQlJo5B9j6reTTWud0yzs/sAt5Sqz8oXV/GWvsO1w9RP6+rFxRJSku2RKX4IMFhI04qEFuxWiRaSHUR0zRKjFux3C6sQThZ8CylcCtJaEzjqwi9la/1ZCJvuly9wjGpmlo8VaHVF+XO60AbuDJHWQHJQXUr1HfJIfcuy5hMNbPiDY4xsbZuzd1qcn3lmkuD4acTbhHIgpQLMVlmQ3Z0RiktB04k8M2V076E8MkIokpsNjQQcgECufEGdV8w2QbyaABlU5huoQTkFQtfVsB0WoVXyZKpsFRyHSYEhxYpysDfmCmx0BPTn9ZkqmU1IklO3v9wgouQnxJIMpRlkTxqDsVF2NW1i9g8Twehj712aWAo8XwGtkSSrZqDxXMrQxEVLdTT5Z6FhC6MmiWE14EUuhJGPQCUOQpWxIbe8PUYfLmIixnjUcCySGB5m7DZ7fC65FPtFF0sPOWjfdXi3b3Xfka3ZdUcwsct5paXyfOyt8zTw9a9jlISsXcNi7GkoCjM7HDzTLcEc9gcWnbM26NQyaOhOyzuWDp2fkQKpd2LEESMmihLiRKt/UeMhgHf04kc6fG2fAeVThqSUk23vcsvjdAKitGleytp0LlKnbPkFGCQq0+AxD1KtslnzI3LiQuJKoBYUBWrZESvYsNWIt24hpDRuTUocxU6ZPGmArEifDU7gOLQVTGKC7ub931yH0Tt9FuruwV28zLrY+Urq9ly+fMq1q7k7vMjuTKVlxhXZZjVZ2Oy8Tv04t6tWfiv6e04mnI6fs7K9NrlL3pfIlOmTlVxNxzSK8m39WHhUedvUepK6HKXJHOlTItzr7hEfl9egjms1MCEuX14nLfaNWf3VKN9Zt/5Y2/1HVbqWhxH2iuzox6Tf8ACjpxJ8kOdUzjmOmDcc7TmLFCu08jdwm07xzOaTDhUsRKNlxm0d9gqyZZda317zj9m7Sayb8zoaGIvoYuNHRGaZpRZNRK0ZJlik7c/QmirLLp3zQoySIvvG8uATyGIOTXEj3XxEpLWw7qoQEtJpBPMrwRJFPhoFhQnD0JYUehNTgWYYbn4/TGlYmyvCiWY4eyblaK5sr4jaEIad6Xs/mY+N2hKbvJ/IbaQkmy7jcevww9fkZUqhFKYKkZt2apJE/3hJKavlpw4vzZXUhOQhlmMjqezE1uSvzRx8ZnTdmJ92Xl8SW62RNXE6PfS8yJ1RPh8BpR4p/XzIc2zBRSH8xAfesRJVGBfhb68Dz/AO0KtfERj+WC9W2/kejWR5J2nr7+KrPlNx/y9z/SdWBfULI9GUJCEjsOccdMQwgCTNHBbQccmZtxriaspOjscHtBO2aNjDYpN2uee0MS0amC2o07sylA2jk8ncxkiVaGFgtoqXE0v0vIyaNeyWpIjpyzK8ql2T0VcKHZcpK5pYTCc8ijTrwpq7zfL04lPG7WlLK9lyHSXZLt9G7isZSp8d6XTTzZi43a8p5aLkjLnVuRTmDk2NQSJp1iPeInIZTJKJWx1IruY/3gqAn3xOoV98e4hlmmzqOy0vxrwOQpzOp7J1O9PwRM+hS6Olf1pcaHPUOK5hZdTAxBs+Qgt58xDAwHE8i7QL/xNf8A5s/42euTrxSbkt1K92umbyZ43jK7nUnN/tylL1k38TswdtonL0Vh0KSEdZgEMxJjiGMM0KwgAYOMgRgAuUcS4vJmnhtsP9q5gphpkuKKUmjuNl4yM5JJ6mnUxUYqyzfsOM2A+83yWRtufMxkqN4vktlirWbdyP7wgdQFTJLstORDOoQyqkMp5gFk7qgyqFRVRpTFQWWvvch/vCnKY6qBQrLf3obqFZMJSFRSZZhLmdl2KV4zl1S+PyOHjI77sV+paeu9f1WXuM8nQSejoU9R1G975hRgtQZPPLzuZ15MbH3WILe6scVIWzz/ALS4prDVWsu6165HmLkdrtfG79Occu9FrrpkcKmdvp40mLM9oKQ6YNxmdJiEOmCmIAJBrCQ1xDExJjMYYgmhJjNjoQGvsXi+ZsOZi7IlZPxNCVQxn2dEOidyuBvkKmM5kF2FOoQzmDKWpBKYUJskVQZy6lZ1BSkksyuJPIsqQ0ZFdvq17goBQWW4zZLGZXiXsDs+pU/DGy/M8l5c/IiTS7KQoTzO+7GX3Jvql00/mYWz+z9NZzk5PpkvmdRgaSgt2HdXJHJkzw6RXLRvt3Wl/wCgEH7+RTjilFZuwyxaengZPNZjdF+/VDlHe8frzEL3X4CzxqpUv1MCrq/Fm9OJg1NX4s9jGRMa4kCPc1MwxIZMcQwhNDJjqQAJjDpjMAGQYFw4MQF3Z0s7F11DMpPMsxmZSWzaLpFlzIpViOVQgnIVDciwqhBKpm0+nuQNN3ZBioNT1unoWlsiUmT7w1SH8S9LP+RBF5hrUdUTdk0uZPg8POpJRpxbfsXNt8F1AweElOW6rdXwS6s6LAxjnTprufty41H/ALehlkmoopFnZOy4LlVlxk13F/ci/wAX95+h0mFwd3m2yHAUkrK310Ru7No300PKyzlNmnRF+jW6LgHGainzNPG4fdhvNWTyV1rbl4HHbb27So92SbnbS9lnpfi/YRHC26J5DbT21Hetf2mlsjHKWS4a/wBTzLG7Upyk5W1zy08izs/a8E1uNw6pv2nQ/SNK0TzTZ67vRHPPv+K1P/V9iEY+zMql5MCvT9xgY/KZ0VepfQxtoUL3PXxSpk5E60UByGnU4MlR0tGCdhIJABokoTHENYBjjMcTABkFAZBoTBDxeZNvlZyzCbE0UmTxmDOQEWA6qFQNhweY1et3txxcX1Vn7eAoXvcs1ZKUbTSk+D488nrr73zHpMTtrRUlBrW3jnbyZZo0XLT4AOrZWNbY9DLffkTKVIaGX9nHcj+J/ifG7NzAUt2KS1MyjRvU9pvwhkjhzSvRcUXcFVzs/eddseKabRx2Fnazemt7deGR12wKnLR/1ORrZcujC+0ntM6ajTbz3e6llxayPGcVjN5t3d37DuftpoyjiKE+DpuKfWMrv+JHnB63osS4c32zgzZGnxQe+KlUaftAHR3Uc9suf8Qlz9oioIj24+C/cl5Ovk89CnjHkXZrUr16V11+rnDHs9RmBWpg058y3UiVqtM7E7OOUadokiwkVoT5k8ZA0OMrJRIFMdElhDMQgAYNMAdMABeoTkAmNIKFYcpEdxpSB3rFJEtk0ZByqFbfGcg4hyLmFg6k1FcdfDidfGCUUlkvkc/2ao3cpvwXvfwOkSOXM90XHyU8NK9T1VsuEmbEanHkjAgnGV3wlbylp7bGhCXn4fE5Mi2bI16XR/1Og2JW0d+py1GbyszYwtay8+fPQ55Iol+1bZP6RgfvYrv0H954x0qLyVpf4Tw0+jtl4xSW5KzTVpRfo8jx/t/2RlgqrlBN4ebvTl+Vv9iXJrhzXmeh6HMvsf8ABxeox/JyISEkJo9I5RxA2EAHaPqRSXXMN+ILWbR5h65BWw6lrrwZl16NjZhBhzppqzWRrCTRMo2c3OkQ3a1NvG4aKV0s/EzZQN4zs554wIyDTIHTa0FGoVRKl5LKYgFIJMksccY09n7CxFb8FKVuclux9Xr5AMyHqAzt8F9ns3nWqqPSCu/V/I3MJ2IwkLb0ZVP7037o2Q7Rm2eUyYx7hhtlYen+ChTj4Qjf1sV9s9lMPioZxVOpbu1IJJp/vLSS6PPqhqRDPGUifC4SdSW7Sg5y5JaeL0R12B+z+oqj/SpKMIvLcd3NX1T4J+p0kJ4fCxtSW5lnzfi+JjlzqOo7ZvjwuW30cls7BSpJ0523ovvW0v8Ay0NSLM+vWcpykv2pNr/M/gzSpx9Wckm3tlUl0Z20abUr2yas/roS4VvTilrfVc0aUsKmmn1v05GXGlKMrL8UdOq4/XQKtUVZpU52ydsrenDM0sPKzf10MajLezz+uZawtZq5zyRaZ0NDE2zzuuHll5mrLEQq03SrRU4SVnGXG/O/Hqc7hq/NfB+Zc3mn/T4mdA1Zgbc+zGMu/gqlv/iqt/8A5ms/VeZy1T7P9oJ2/R2/CpRa/jPV6OLduq9GaVDFX8Toh63LFU9/uYSwRZ4p/wBgdof+3/6tD/eI9wvH8q9EIr9fk8L+/wDSPYj+TxqwyjmHfLQDfNjrCvn0IWyW+RDLUYD2us1kUcRhPyl6OeiNDCbDrVNI7qfGWXs19g4tromVfJy1Sk0QuhfJJtt2StdvwPSsL2Rgv1snN8l3V8/cbez9mUqX6unGPW2b/wAWpvGTMJcTzPZ/Y7FVLOypx51HZ+UVd+p0+A+z+C/W1ZS6RSivV3b9h2O6GkNtsz66KGzez+Go2cKUbr9p3lL1ZpyfIjbGTEAhrhxCACNE1PQhhU+vmTRYxBYugqsHCTa5SWsXwfXw4nlu3cBVpVXCrm9U/wBmUeEo9D1O9iDamy4Yuk6U2oyWdKf5Jdf3XldfIlxsuE618HmWF0X1qa2z45b3PTotDNlgp05So1U4zg7SXyfFNWafJmhh58FwOZrZr8Gk0UMfQv3k7SSyLSqZDWuJuhIxcLVabvlzXJvj4F2L658vdcHH0dLJX0z49GQOLjK17x0i3rGX5W/rkZyXLaNOjWozTS8jSpSutdMzBpVraea+vM1tl1c8+Ss3p5mDRVmopd2987+SXWwdOs7ZPzI8NVTeecVqr2v8iSnm7LKPj6Z8SeNiLH6U+fsYhfoi5r0HI9uQWjzF6gvXy+IhHpFC/ZQ0uPiIQAb3ZT8UjrIcBCNY9HNk7C5fXMKmIRoZhx1QbEIABFEQgAOI64jCGIher+uRPHgIQgJFp5jYXVeQhDA5vt//AObj/wAmHvkc/h9RCOfJ9zNofai7DgTQ+QhGDGVto/hl9cWU8ZpV8hxBDs0f2hUfxeS9xoYPj4fBiEYyKRq0dF9cSzS09BCMwGEIRm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652</Words>
  <Application>Microsoft Office PowerPoint</Application>
  <PresentationFormat>On-screen Show (4:3)</PresentationFormat>
  <Paragraphs>58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CERAMICS I</vt:lpstr>
      <vt:lpstr>History</vt:lpstr>
      <vt:lpstr>PowerPoint Presentation</vt:lpstr>
      <vt:lpstr>Tools</vt:lpstr>
      <vt:lpstr>PowerPoint Presentation</vt:lpstr>
      <vt:lpstr>PowerPoint Presentation</vt:lpstr>
      <vt:lpstr>PowerPoint Presentation</vt:lpstr>
      <vt:lpstr>PowerPoint Presentation</vt:lpstr>
      <vt:lpstr>Types of Clay</vt:lpstr>
      <vt:lpstr>PowerPoint Presentation</vt:lpstr>
      <vt:lpstr>PowerPoint Presentation</vt:lpstr>
      <vt:lpstr>Working with Clay</vt:lpstr>
      <vt:lpstr>PowerPoint Presentation</vt:lpstr>
      <vt:lpstr>PowerPoint Presentation</vt:lpstr>
      <vt:lpstr>Pottery Techniques</vt:lpstr>
      <vt:lpstr>PowerPoint Presentation</vt:lpstr>
      <vt:lpstr>PowerPoint Presentation</vt:lpstr>
      <vt:lpstr>Thing-a-majigs and Whatchamacallits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CERAMICS I</dc:title>
  <dc:creator>patrick</dc:creator>
  <cp:lastModifiedBy>Annie Ignagni</cp:lastModifiedBy>
  <cp:revision>4</cp:revision>
  <dcterms:created xsi:type="dcterms:W3CDTF">2014-08-31T16:47:04Z</dcterms:created>
  <dcterms:modified xsi:type="dcterms:W3CDTF">2015-01-12T15:22:49Z</dcterms:modified>
</cp:coreProperties>
</file>