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9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6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0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6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6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2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1FEB-C260-462D-BC93-C119E6436A1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4C53-F4D7-44C5-A14F-783F5C21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981199"/>
          </a:xfrm>
        </p:spPr>
        <p:txBody>
          <a:bodyPr/>
          <a:lstStyle/>
          <a:p>
            <a:r>
              <a:rPr lang="en-US" b="1" dirty="0" smtClean="0"/>
              <a:t>Introduction to Art</a:t>
            </a:r>
            <a:br>
              <a:rPr lang="en-US" b="1" dirty="0" smtClean="0"/>
            </a:br>
            <a:r>
              <a:rPr lang="en-US" b="1" dirty="0" smtClean="0"/>
              <a:t>Ch. 7: Texture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924800" cy="3657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way the surface of an object feels to the touch.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(rough, smooth, grainy, slick, gritty)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Texture in our everyday lives is very important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Atmosphere in a restaurant depends partly on texture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Texture of food can affect our likes/dislikes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Texture of clothing can affect what we like to wear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3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Common textures in art: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Glossy – slick and shiny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Matte – smooth but not slippery or shiny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76" y="1531905"/>
            <a:ext cx="1555931" cy="20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080263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chalk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mage result for chalkboa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1" descr="Image result for chalk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01753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90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Actual Textures</a:t>
            </a:r>
            <a:br>
              <a:rPr lang="en-US" b="1" dirty="0" smtClean="0"/>
            </a:br>
            <a:r>
              <a:rPr lang="en-US" dirty="0" smtClean="0"/>
              <a:t>Occur in real objects that you can touch (tactile sense)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6987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25262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Nitro </a:t>
            </a:r>
            <a:r>
              <a:rPr lang="en-US" b="1" dirty="0" smtClean="0"/>
              <a:t>by Marilyn Levine 1994</a:t>
            </a:r>
            <a:endParaRPr lang="en-US" b="1" i="1" dirty="0"/>
          </a:p>
        </p:txBody>
      </p:sp>
      <p:pic>
        <p:nvPicPr>
          <p:cNvPr id="2052" name="Picture 4" descr="http://1.bp.blogspot.com/-gJQP5UzUIIk/UF-uirZ2AII/AAAAAAAAADA/9arKa-dO51Q/s1600/bootswithsteelt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581400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486400"/>
            <a:ext cx="245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Boots with Steel Toes</a:t>
            </a:r>
          </a:p>
          <a:p>
            <a:r>
              <a:rPr lang="en-US" b="1" i="1" dirty="0" smtClean="0"/>
              <a:t> </a:t>
            </a:r>
            <a:r>
              <a:rPr lang="en-US" b="1" dirty="0" smtClean="0"/>
              <a:t>by Marilyn Levine 1971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9360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Tactile Memories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Help us sense textures by looking at them</a:t>
            </a:r>
          </a:p>
          <a:p>
            <a:r>
              <a:rPr lang="en-US" dirty="0" smtClean="0"/>
              <a:t>Do not have to touch something to sense texture</a:t>
            </a:r>
          </a:p>
        </p:txBody>
      </p:sp>
    </p:spTree>
    <p:extLst>
      <p:ext uri="{BB962C8B-B14F-4D97-AF65-F5344CB8AC3E}">
        <p14:creationId xmlns:p14="http://schemas.microsoft.com/office/powerpoint/2010/main" val="33137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Simulated Textures</a:t>
            </a:r>
            <a:br>
              <a:rPr lang="en-US" b="1" dirty="0" smtClean="0"/>
            </a:br>
            <a:r>
              <a:rPr lang="en-US" dirty="0" smtClean="0"/>
              <a:t>Texture in artwork that can be seen but not touched, as distinguished from the actual texture itself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2847975" cy="319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3810000"/>
            <a:ext cx="433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Migrant Mother</a:t>
            </a:r>
            <a:r>
              <a:rPr lang="en-US" b="1" dirty="0" smtClean="0"/>
              <a:t> by Dorothea Lange 1936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724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Invented Textures</a:t>
            </a:r>
            <a:br>
              <a:rPr lang="en-US" b="1" dirty="0" smtClean="0"/>
            </a:br>
            <a:r>
              <a:rPr lang="en-US" dirty="0" smtClean="0"/>
              <a:t>Created by artists but not intended to resemble textures you find in real life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601970" cy="35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943600"/>
            <a:ext cx="430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The Starry Night </a:t>
            </a:r>
            <a:r>
              <a:rPr lang="en-US" b="1" dirty="0" smtClean="0"/>
              <a:t>by Vincent Van Gogh 1889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5007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artworks use both simulated and actual textures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93405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0798" y="4953000"/>
            <a:ext cx="324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Oysters </a:t>
            </a:r>
            <a:r>
              <a:rPr lang="en-US" b="1" dirty="0" smtClean="0"/>
              <a:t>by Edouard </a:t>
            </a:r>
            <a:r>
              <a:rPr lang="en-US" b="1" dirty="0" err="1" smtClean="0"/>
              <a:t>Manet</a:t>
            </a:r>
            <a:r>
              <a:rPr lang="en-US" b="1" dirty="0" smtClean="0"/>
              <a:t> 1862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476297"/>
            <a:ext cx="6751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Texture of oysters and lemons appeals to sense of sight (simulated)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Texture of thick strokes of paint used to create oysters appeals</a:t>
            </a:r>
          </a:p>
          <a:p>
            <a:r>
              <a:rPr lang="en-US" dirty="0"/>
              <a:t> </a:t>
            </a:r>
            <a:r>
              <a:rPr lang="en-US" dirty="0" smtClean="0"/>
              <a:t>     to sense of touch (actual)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9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Artists use texture for various reasons: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define shapes</a:t>
            </a:r>
          </a:p>
          <a:p>
            <a:r>
              <a:rPr lang="en-US" dirty="0" smtClean="0"/>
              <a:t>To provide variety</a:t>
            </a:r>
          </a:p>
          <a:p>
            <a:r>
              <a:rPr lang="en-US" dirty="0" smtClean="0"/>
              <a:t>To create interesting surfaces</a:t>
            </a:r>
          </a:p>
          <a:p>
            <a:r>
              <a:rPr lang="en-US" dirty="0" smtClean="0"/>
              <a:t>To help viewers recognize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5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197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Introduction to Art Ch. 7: Texture</vt:lpstr>
      <vt:lpstr>Common textures in art:</vt:lpstr>
      <vt:lpstr>Actual Textures Occur in real objects that you can touch (tactile sense)</vt:lpstr>
      <vt:lpstr>Tactile Memories </vt:lpstr>
      <vt:lpstr>Simulated Textures Texture in artwork that can be seen but not touched, as distinguished from the actual texture itself </vt:lpstr>
      <vt:lpstr>Invented Textures Created by artists but not intended to resemble textures you find in real life</vt:lpstr>
      <vt:lpstr>Some artworks use both simulated and actual textures</vt:lpstr>
      <vt:lpstr>Artists use texture for various reasons: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 Ch. 7: Texture</dc:title>
  <dc:creator>Annie Ignagni</dc:creator>
  <cp:lastModifiedBy>Annie Ignagni</cp:lastModifiedBy>
  <cp:revision>24</cp:revision>
  <dcterms:created xsi:type="dcterms:W3CDTF">2016-04-19T12:20:56Z</dcterms:created>
  <dcterms:modified xsi:type="dcterms:W3CDTF">2016-04-25T18:18:13Z</dcterms:modified>
</cp:coreProperties>
</file>